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42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216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31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05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7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73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7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12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4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60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33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8297B-942A-4562-8695-C67D89C2909D}" type="datetimeFigureOut">
              <a:rPr lang="ru-RU" smtClean="0"/>
              <a:t>20.01.2017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C842D-0204-4FDA-B7A7-B7FAB6A231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352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6"/>
          <a:stretch/>
        </p:blipFill>
        <p:spPr>
          <a:xfrm>
            <a:off x="251520" y="836712"/>
            <a:ext cx="3676442" cy="5793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2288" y="2144458"/>
            <a:ext cx="5978261" cy="33627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4581" y="26015"/>
            <a:ext cx="7874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Декоративное рисование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638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3778" r="17334" b="7333"/>
          <a:stretch/>
        </p:blipFill>
        <p:spPr>
          <a:xfrm>
            <a:off x="251519" y="620688"/>
            <a:ext cx="8553819" cy="594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4"/>
          <a:stretch/>
        </p:blipFill>
        <p:spPr>
          <a:xfrm>
            <a:off x="185976" y="1268760"/>
            <a:ext cx="8832570" cy="5400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53012" y="188640"/>
            <a:ext cx="6437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Песочное рисование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444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3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0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812439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71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9603" y="1061887"/>
            <a:ext cx="6385442" cy="478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6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2" y="1772816"/>
            <a:ext cx="8412427" cy="47319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6896" y="404664"/>
            <a:ext cx="6383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Рисование пастелью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040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284412" cy="46599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4880" y="129406"/>
            <a:ext cx="7974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 на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цветовосприятие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689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96469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8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841242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6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15"/>
          <a:stretch/>
        </p:blipFill>
        <p:spPr>
          <a:xfrm>
            <a:off x="251520" y="764704"/>
            <a:ext cx="8794806" cy="57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8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3833"/>
          <a:stretch/>
        </p:blipFill>
        <p:spPr>
          <a:xfrm>
            <a:off x="395536" y="908720"/>
            <a:ext cx="8303959" cy="5719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75656" y="188640"/>
            <a:ext cx="56577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Русская матрешка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05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430" r="12950" b="-430"/>
          <a:stretch/>
        </p:blipFill>
        <p:spPr>
          <a:xfrm>
            <a:off x="107503" y="980728"/>
            <a:ext cx="8812365" cy="5719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7673" y="57398"/>
            <a:ext cx="5475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Нежная акварель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050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r="8266"/>
          <a:stretch/>
        </p:blipFill>
        <p:spPr>
          <a:xfrm rot="5400000">
            <a:off x="-663245" y="1247421"/>
            <a:ext cx="6366034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4835" y="1728887"/>
            <a:ext cx="6177007" cy="34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1"/>
          <a:stretch/>
        </p:blipFill>
        <p:spPr>
          <a:xfrm rot="5400000">
            <a:off x="-393516" y="1877791"/>
            <a:ext cx="5400601" cy="35344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923" y="2141856"/>
            <a:ext cx="5472608" cy="30783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9632" y="188640"/>
            <a:ext cx="6432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Шерстяная акварель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67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5135" y="1657303"/>
            <a:ext cx="6384709" cy="3591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2598" y="1674322"/>
            <a:ext cx="6324195" cy="35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2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3541" y="2229885"/>
            <a:ext cx="5658997" cy="3304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9067" y="2290643"/>
            <a:ext cx="5658996" cy="3183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55776" y="129407"/>
            <a:ext cx="4517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Фонирование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2432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76628" y="1588796"/>
            <a:ext cx="6400711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888"/>
            <a:ext cx="3672408" cy="65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53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</Words>
  <Application>Microsoft Office PowerPoint</Application>
  <PresentationFormat>Экран (4:3)</PresentationFormat>
  <Paragraphs>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4</cp:revision>
  <dcterms:created xsi:type="dcterms:W3CDTF">2016-09-02T10:58:33Z</dcterms:created>
  <dcterms:modified xsi:type="dcterms:W3CDTF">2017-01-19T22:14:52Z</dcterms:modified>
</cp:coreProperties>
</file>