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57" r:id="rId3"/>
    <p:sldId id="265" r:id="rId4"/>
    <p:sldId id="266" r:id="rId5"/>
  </p:sldIdLst>
  <p:sldSz cx="10440988" cy="7218363"/>
  <p:notesSz cx="6888163" cy="10020300"/>
  <p:defaultTextStyle>
    <a:defPPr>
      <a:defRPr lang="ru-RU"/>
    </a:defPPr>
    <a:lvl1pPr algn="l" defTabSz="10080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503238" indent="-46038" algn="l" defTabSz="10080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1008063" indent="-93663" algn="l" defTabSz="10080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512888" indent="-141288" algn="l" defTabSz="10080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2016125" indent="-187325" algn="l" defTabSz="10080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D9D8"/>
    <a:srgbClr val="E3EBF5"/>
    <a:srgbClr val="CCCCFF"/>
    <a:srgbClr val="E6D9F3"/>
    <a:srgbClr val="8648C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94" d="100"/>
          <a:sy n="94" d="100"/>
        </p:scale>
        <p:origin x="-96" y="-342"/>
      </p:cViewPr>
      <p:guideLst>
        <p:guide orient="horz" pos="2274"/>
        <p:guide pos="328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defTabSz="1008800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defTabSz="1008800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26B607F9-7EE3-4DBC-B6D1-F973103B056C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750888"/>
            <a:ext cx="54340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defTabSz="1008800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defTabSz="1008800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0E9D33E3-9481-4070-82DB-C170A18642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0080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3238" algn="l" defTabSz="10080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08063" algn="l" defTabSz="10080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12888" algn="l" defTabSz="10080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16125" algn="l" defTabSz="10080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22003" algn="l" defTabSz="10088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26402" algn="l" defTabSz="10088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30803" algn="l" defTabSz="10088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35204" algn="l" defTabSz="10088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3074" y="2242374"/>
            <a:ext cx="8874840" cy="15472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6148" y="4090408"/>
            <a:ext cx="7308692" cy="184469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3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7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2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6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30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5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24033-8714-4498-8987-BABD18DE969E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03DAD-389C-493A-8C24-D46D2068D5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54AC8-4847-4685-8921-8E55F2F1CD3C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6D16D-D9CF-474B-A08A-15FD0AC53A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569716" y="289072"/>
            <a:ext cx="2349222" cy="61590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22050" y="289072"/>
            <a:ext cx="6873650" cy="61590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48D0B-2D3D-40F5-BAD2-D6F919659F05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8981E-97BB-4C7B-B762-3D5D131DF9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3074" y="2242372"/>
            <a:ext cx="8874840" cy="15472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6148" y="4090406"/>
            <a:ext cx="7308692" cy="184469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9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3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8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2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7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31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08800">
              <a:defRPr/>
            </a:lvl1pPr>
          </a:lstStyle>
          <a:p>
            <a:pPr>
              <a:defRPr/>
            </a:pPr>
            <a:fld id="{A827FB71-EB41-430F-91A4-BCA78E2B0E58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0880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08800">
              <a:defRPr/>
            </a:lvl1pPr>
          </a:lstStyle>
          <a:p>
            <a:pPr>
              <a:defRPr/>
            </a:pPr>
            <a:fld id="{03DE9C5D-0904-4777-88C7-1B9634C42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08800">
              <a:defRPr/>
            </a:lvl1pPr>
          </a:lstStyle>
          <a:p>
            <a:pPr>
              <a:defRPr/>
            </a:pPr>
            <a:fld id="{4B00107D-77EB-418D-8B34-1354BFC166EA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0880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08800">
              <a:defRPr/>
            </a:lvl1pPr>
          </a:lstStyle>
          <a:p>
            <a:pPr>
              <a:defRPr/>
            </a:pPr>
            <a:fld id="{91E01C23-2BCF-463F-86D4-87D8992DA3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766" y="4638467"/>
            <a:ext cx="8874840" cy="1433647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4766" y="3059451"/>
            <a:ext cx="8874840" cy="157901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45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904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35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80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226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71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316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616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08800">
              <a:defRPr/>
            </a:lvl1pPr>
          </a:lstStyle>
          <a:p>
            <a:pPr>
              <a:defRPr/>
            </a:pPr>
            <a:fld id="{5067B0D7-32E4-481A-9A65-3B9614971EFD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0880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08800">
              <a:defRPr/>
            </a:lvl1pPr>
          </a:lstStyle>
          <a:p>
            <a:pPr>
              <a:defRPr/>
            </a:pPr>
            <a:fld id="{D6A7C568-8E07-49CD-8B5B-DE1ACF177F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22050" y="1684285"/>
            <a:ext cx="4611436" cy="476378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07502" y="1684285"/>
            <a:ext cx="4611436" cy="476378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08800">
              <a:defRPr/>
            </a:lvl1pPr>
          </a:lstStyle>
          <a:p>
            <a:pPr>
              <a:defRPr/>
            </a:pPr>
            <a:fld id="{8882E394-4E5F-4CC8-93D7-FAE2661F7814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0880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08800">
              <a:defRPr/>
            </a:lvl1pPr>
          </a:lstStyle>
          <a:p>
            <a:pPr>
              <a:defRPr/>
            </a:pPr>
            <a:fld id="{7A7C9177-ABDA-43EF-9736-B3B24D00B9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049" y="1615778"/>
            <a:ext cx="4613250" cy="67337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520" indent="0">
              <a:buNone/>
              <a:defRPr sz="2200" b="1"/>
            </a:lvl2pPr>
            <a:lvl3pPr marL="1009040" indent="0">
              <a:buNone/>
              <a:defRPr sz="2000" b="1"/>
            </a:lvl3pPr>
            <a:lvl4pPr marL="1513561" indent="0">
              <a:buNone/>
              <a:defRPr sz="1800" b="1"/>
            </a:lvl4pPr>
            <a:lvl5pPr marL="2018081" indent="0">
              <a:buNone/>
              <a:defRPr sz="1800" b="1"/>
            </a:lvl5pPr>
            <a:lvl6pPr marL="2522601" indent="0">
              <a:buNone/>
              <a:defRPr sz="1800" b="1"/>
            </a:lvl6pPr>
            <a:lvl7pPr marL="3027121" indent="0">
              <a:buNone/>
              <a:defRPr sz="1800" b="1"/>
            </a:lvl7pPr>
            <a:lvl8pPr marL="3531641" indent="0">
              <a:buNone/>
              <a:defRPr sz="1800" b="1"/>
            </a:lvl8pPr>
            <a:lvl9pPr marL="4036162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2049" y="2289157"/>
            <a:ext cx="4613250" cy="415891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03877" y="1615778"/>
            <a:ext cx="4615062" cy="67337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520" indent="0">
              <a:buNone/>
              <a:defRPr sz="2200" b="1"/>
            </a:lvl2pPr>
            <a:lvl3pPr marL="1009040" indent="0">
              <a:buNone/>
              <a:defRPr sz="2000" b="1"/>
            </a:lvl3pPr>
            <a:lvl4pPr marL="1513561" indent="0">
              <a:buNone/>
              <a:defRPr sz="1800" b="1"/>
            </a:lvl4pPr>
            <a:lvl5pPr marL="2018081" indent="0">
              <a:buNone/>
              <a:defRPr sz="1800" b="1"/>
            </a:lvl5pPr>
            <a:lvl6pPr marL="2522601" indent="0">
              <a:buNone/>
              <a:defRPr sz="1800" b="1"/>
            </a:lvl6pPr>
            <a:lvl7pPr marL="3027121" indent="0">
              <a:buNone/>
              <a:defRPr sz="1800" b="1"/>
            </a:lvl7pPr>
            <a:lvl8pPr marL="3531641" indent="0">
              <a:buNone/>
              <a:defRPr sz="1800" b="1"/>
            </a:lvl8pPr>
            <a:lvl9pPr marL="4036162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03877" y="2289157"/>
            <a:ext cx="4615062" cy="415891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08800">
              <a:defRPr/>
            </a:lvl1pPr>
          </a:lstStyle>
          <a:p>
            <a:pPr>
              <a:defRPr/>
            </a:pPr>
            <a:fld id="{0DD87EB9-6496-4CEF-A1B4-D7AD5212FEAA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0880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08800">
              <a:defRPr/>
            </a:lvl1pPr>
          </a:lstStyle>
          <a:p>
            <a:pPr>
              <a:defRPr/>
            </a:pPr>
            <a:fld id="{38F0D97F-19E3-4BB5-B0FF-41A64BA2D8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08800">
              <a:defRPr/>
            </a:lvl1pPr>
          </a:lstStyle>
          <a:p>
            <a:pPr>
              <a:defRPr/>
            </a:pPr>
            <a:fld id="{BF46FBCD-B2F5-4049-9087-31AE99E1540D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0880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08800">
              <a:defRPr/>
            </a:lvl1pPr>
          </a:lstStyle>
          <a:p>
            <a:pPr>
              <a:defRPr/>
            </a:pPr>
            <a:fld id="{DC1DD840-7361-4A09-8334-CF70E0A1DA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08800">
              <a:defRPr/>
            </a:lvl1pPr>
          </a:lstStyle>
          <a:p>
            <a:pPr>
              <a:defRPr/>
            </a:pPr>
            <a:fld id="{870FE5E9-391D-49A1-9F14-CE80C8967B6D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0880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08800">
              <a:defRPr/>
            </a:lvl1pPr>
          </a:lstStyle>
          <a:p>
            <a:pPr>
              <a:defRPr/>
            </a:pPr>
            <a:fld id="{ECBADDE1-C1EB-47E2-B0C7-9CD4FE9B3A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0" y="287398"/>
            <a:ext cx="3435013" cy="122311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82136" y="287398"/>
            <a:ext cx="5836802" cy="61606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2050" y="1510510"/>
            <a:ext cx="3435013" cy="4937561"/>
          </a:xfrm>
        </p:spPr>
        <p:txBody>
          <a:bodyPr/>
          <a:lstStyle>
            <a:lvl1pPr marL="0" indent="0">
              <a:buNone/>
              <a:defRPr sz="1500"/>
            </a:lvl1pPr>
            <a:lvl2pPr marL="504520" indent="0">
              <a:buNone/>
              <a:defRPr sz="1300"/>
            </a:lvl2pPr>
            <a:lvl3pPr marL="1009040" indent="0">
              <a:buNone/>
              <a:defRPr sz="1100"/>
            </a:lvl3pPr>
            <a:lvl4pPr marL="1513561" indent="0">
              <a:buNone/>
              <a:defRPr sz="1000"/>
            </a:lvl4pPr>
            <a:lvl5pPr marL="2018081" indent="0">
              <a:buNone/>
              <a:defRPr sz="1000"/>
            </a:lvl5pPr>
            <a:lvl6pPr marL="2522601" indent="0">
              <a:buNone/>
              <a:defRPr sz="1000"/>
            </a:lvl6pPr>
            <a:lvl7pPr marL="3027121" indent="0">
              <a:buNone/>
              <a:defRPr sz="1000"/>
            </a:lvl7pPr>
            <a:lvl8pPr marL="3531641" indent="0">
              <a:buNone/>
              <a:defRPr sz="1000"/>
            </a:lvl8pPr>
            <a:lvl9pPr marL="4036162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08800">
              <a:defRPr/>
            </a:lvl1pPr>
          </a:lstStyle>
          <a:p>
            <a:pPr>
              <a:defRPr/>
            </a:pPr>
            <a:fld id="{EF35C19A-DD60-43FE-BFD5-5B9219F7F3A4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0880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08800">
              <a:defRPr/>
            </a:lvl1pPr>
          </a:lstStyle>
          <a:p>
            <a:pPr>
              <a:defRPr/>
            </a:pPr>
            <a:fld id="{3CE300C0-522C-448F-9F78-95D81A59F3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BAA1E-B533-45B5-8E02-66AA044922E0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019DC-FE6D-4B38-97FC-044D8882A6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6507" y="5052854"/>
            <a:ext cx="6264593" cy="59651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46507" y="644974"/>
            <a:ext cx="6264593" cy="4331018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504520" indent="0">
              <a:buNone/>
              <a:defRPr sz="3100"/>
            </a:lvl2pPr>
            <a:lvl3pPr marL="1009040" indent="0">
              <a:buNone/>
              <a:defRPr sz="2600"/>
            </a:lvl3pPr>
            <a:lvl4pPr marL="1513561" indent="0">
              <a:buNone/>
              <a:defRPr sz="2200"/>
            </a:lvl4pPr>
            <a:lvl5pPr marL="2018081" indent="0">
              <a:buNone/>
              <a:defRPr sz="2200"/>
            </a:lvl5pPr>
            <a:lvl6pPr marL="2522601" indent="0">
              <a:buNone/>
              <a:defRPr sz="2200"/>
            </a:lvl6pPr>
            <a:lvl7pPr marL="3027121" indent="0">
              <a:buNone/>
              <a:defRPr sz="2200"/>
            </a:lvl7pPr>
            <a:lvl8pPr marL="3531641" indent="0">
              <a:buNone/>
              <a:defRPr sz="2200"/>
            </a:lvl8pPr>
            <a:lvl9pPr marL="4036162" indent="0">
              <a:buNone/>
              <a:defRPr sz="22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46507" y="5649372"/>
            <a:ext cx="6264593" cy="847155"/>
          </a:xfrm>
        </p:spPr>
        <p:txBody>
          <a:bodyPr/>
          <a:lstStyle>
            <a:lvl1pPr marL="0" indent="0">
              <a:buNone/>
              <a:defRPr sz="1500"/>
            </a:lvl1pPr>
            <a:lvl2pPr marL="504520" indent="0">
              <a:buNone/>
              <a:defRPr sz="1300"/>
            </a:lvl2pPr>
            <a:lvl3pPr marL="1009040" indent="0">
              <a:buNone/>
              <a:defRPr sz="1100"/>
            </a:lvl3pPr>
            <a:lvl4pPr marL="1513561" indent="0">
              <a:buNone/>
              <a:defRPr sz="1000"/>
            </a:lvl4pPr>
            <a:lvl5pPr marL="2018081" indent="0">
              <a:buNone/>
              <a:defRPr sz="1000"/>
            </a:lvl5pPr>
            <a:lvl6pPr marL="2522601" indent="0">
              <a:buNone/>
              <a:defRPr sz="1000"/>
            </a:lvl6pPr>
            <a:lvl7pPr marL="3027121" indent="0">
              <a:buNone/>
              <a:defRPr sz="1000"/>
            </a:lvl7pPr>
            <a:lvl8pPr marL="3531641" indent="0">
              <a:buNone/>
              <a:defRPr sz="1000"/>
            </a:lvl8pPr>
            <a:lvl9pPr marL="4036162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08800">
              <a:defRPr/>
            </a:lvl1pPr>
          </a:lstStyle>
          <a:p>
            <a:pPr>
              <a:defRPr/>
            </a:pPr>
            <a:fld id="{F29493B8-2E56-4308-8ACF-A2E12A9C42AA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0880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08800">
              <a:defRPr/>
            </a:lvl1pPr>
          </a:lstStyle>
          <a:p>
            <a:pPr>
              <a:defRPr/>
            </a:pPr>
            <a:fld id="{865259A9-D3E1-4EF3-B894-316DCEF8C9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08800">
              <a:defRPr/>
            </a:lvl1pPr>
          </a:lstStyle>
          <a:p>
            <a:pPr>
              <a:defRPr/>
            </a:pPr>
            <a:fld id="{4CC3C2DE-4870-4B4D-B1A0-98DF6DD09AF2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0880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08800">
              <a:defRPr/>
            </a:lvl1pPr>
          </a:lstStyle>
          <a:p>
            <a:pPr>
              <a:defRPr/>
            </a:pPr>
            <a:fld id="{1012951D-216A-4C2E-8EE0-469449A99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569716" y="289070"/>
            <a:ext cx="2349222" cy="61590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22050" y="289070"/>
            <a:ext cx="6873650" cy="61590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08800">
              <a:defRPr/>
            </a:lvl1pPr>
          </a:lstStyle>
          <a:p>
            <a:pPr>
              <a:defRPr/>
            </a:pPr>
            <a:fld id="{7C14C66D-5D0F-4F6A-9717-B936829F5F7B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0880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08800">
              <a:defRPr/>
            </a:lvl1pPr>
          </a:lstStyle>
          <a:p>
            <a:pPr>
              <a:defRPr/>
            </a:pPr>
            <a:fld id="{ED09BEFC-322E-4636-8903-1A95681D41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766" y="4638469"/>
            <a:ext cx="8874840" cy="1433647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4766" y="3059453"/>
            <a:ext cx="8874840" cy="157901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44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8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32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76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220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64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308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52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3EC50-1BAD-4258-8916-CEF49BAB14DF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F7C15-79EB-42D9-8172-7E8D4A8CC0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22050" y="1684285"/>
            <a:ext cx="4611436" cy="476378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07502" y="1684285"/>
            <a:ext cx="4611436" cy="476378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48D06-EEAC-42E8-BAD6-0C6E91B879B1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2ED8F-482D-4282-8D45-39BAB5587D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049" y="1615780"/>
            <a:ext cx="4613250" cy="67337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401" indent="0">
              <a:buNone/>
              <a:defRPr sz="2200" b="1"/>
            </a:lvl2pPr>
            <a:lvl3pPr marL="1008800" indent="0">
              <a:buNone/>
              <a:defRPr sz="2000" b="1"/>
            </a:lvl3pPr>
            <a:lvl4pPr marL="1513202" indent="0">
              <a:buNone/>
              <a:defRPr sz="1800" b="1"/>
            </a:lvl4pPr>
            <a:lvl5pPr marL="2017602" indent="0">
              <a:buNone/>
              <a:defRPr sz="1800" b="1"/>
            </a:lvl5pPr>
            <a:lvl6pPr marL="2522003" indent="0">
              <a:buNone/>
              <a:defRPr sz="1800" b="1"/>
            </a:lvl6pPr>
            <a:lvl7pPr marL="3026402" indent="0">
              <a:buNone/>
              <a:defRPr sz="1800" b="1"/>
            </a:lvl7pPr>
            <a:lvl8pPr marL="3530803" indent="0">
              <a:buNone/>
              <a:defRPr sz="1800" b="1"/>
            </a:lvl8pPr>
            <a:lvl9pPr marL="403520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2049" y="2289157"/>
            <a:ext cx="4613250" cy="415891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03877" y="1615780"/>
            <a:ext cx="4615062" cy="67337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401" indent="0">
              <a:buNone/>
              <a:defRPr sz="2200" b="1"/>
            </a:lvl2pPr>
            <a:lvl3pPr marL="1008800" indent="0">
              <a:buNone/>
              <a:defRPr sz="2000" b="1"/>
            </a:lvl3pPr>
            <a:lvl4pPr marL="1513202" indent="0">
              <a:buNone/>
              <a:defRPr sz="1800" b="1"/>
            </a:lvl4pPr>
            <a:lvl5pPr marL="2017602" indent="0">
              <a:buNone/>
              <a:defRPr sz="1800" b="1"/>
            </a:lvl5pPr>
            <a:lvl6pPr marL="2522003" indent="0">
              <a:buNone/>
              <a:defRPr sz="1800" b="1"/>
            </a:lvl6pPr>
            <a:lvl7pPr marL="3026402" indent="0">
              <a:buNone/>
              <a:defRPr sz="1800" b="1"/>
            </a:lvl7pPr>
            <a:lvl8pPr marL="3530803" indent="0">
              <a:buNone/>
              <a:defRPr sz="1800" b="1"/>
            </a:lvl8pPr>
            <a:lvl9pPr marL="403520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03877" y="2289157"/>
            <a:ext cx="4615062" cy="415891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0AB1E-9FFA-435B-8E9B-C101C44B0CBD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78F46-9FFB-4641-990D-57B321F983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F0E3B-0F6B-4E99-AB59-830B02E0A4C7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CC91C-6B97-4FA2-85E6-B73D6C180F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A693B-C6F7-4228-9D25-B469422AC024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C5D82-097A-4818-829E-80828C51D5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2" y="287398"/>
            <a:ext cx="3435013" cy="122311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82136" y="287400"/>
            <a:ext cx="5836802" cy="61606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2052" y="1510512"/>
            <a:ext cx="3435013" cy="4937561"/>
          </a:xfrm>
        </p:spPr>
        <p:txBody>
          <a:bodyPr/>
          <a:lstStyle>
            <a:lvl1pPr marL="0" indent="0">
              <a:buNone/>
              <a:defRPr sz="1500"/>
            </a:lvl1pPr>
            <a:lvl2pPr marL="504401" indent="0">
              <a:buNone/>
              <a:defRPr sz="1300"/>
            </a:lvl2pPr>
            <a:lvl3pPr marL="1008800" indent="0">
              <a:buNone/>
              <a:defRPr sz="1100"/>
            </a:lvl3pPr>
            <a:lvl4pPr marL="1513202" indent="0">
              <a:buNone/>
              <a:defRPr sz="1000"/>
            </a:lvl4pPr>
            <a:lvl5pPr marL="2017602" indent="0">
              <a:buNone/>
              <a:defRPr sz="1000"/>
            </a:lvl5pPr>
            <a:lvl6pPr marL="2522003" indent="0">
              <a:buNone/>
              <a:defRPr sz="1000"/>
            </a:lvl6pPr>
            <a:lvl7pPr marL="3026402" indent="0">
              <a:buNone/>
              <a:defRPr sz="1000"/>
            </a:lvl7pPr>
            <a:lvl8pPr marL="3530803" indent="0">
              <a:buNone/>
              <a:defRPr sz="1000"/>
            </a:lvl8pPr>
            <a:lvl9pPr marL="403520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C4BA8-748E-4181-89A8-29CF1C950229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B49F8-E112-4D07-A163-5AED705B7A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6509" y="5052854"/>
            <a:ext cx="6264593" cy="59651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46509" y="644974"/>
            <a:ext cx="6264593" cy="4331018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504401" indent="0">
              <a:buNone/>
              <a:defRPr sz="3100"/>
            </a:lvl2pPr>
            <a:lvl3pPr marL="1008800" indent="0">
              <a:buNone/>
              <a:defRPr sz="2600"/>
            </a:lvl3pPr>
            <a:lvl4pPr marL="1513202" indent="0">
              <a:buNone/>
              <a:defRPr sz="2200"/>
            </a:lvl4pPr>
            <a:lvl5pPr marL="2017602" indent="0">
              <a:buNone/>
              <a:defRPr sz="2200"/>
            </a:lvl5pPr>
            <a:lvl6pPr marL="2522003" indent="0">
              <a:buNone/>
              <a:defRPr sz="2200"/>
            </a:lvl6pPr>
            <a:lvl7pPr marL="3026402" indent="0">
              <a:buNone/>
              <a:defRPr sz="2200"/>
            </a:lvl7pPr>
            <a:lvl8pPr marL="3530803" indent="0">
              <a:buNone/>
              <a:defRPr sz="2200"/>
            </a:lvl8pPr>
            <a:lvl9pPr marL="4035204" indent="0">
              <a:buNone/>
              <a:defRPr sz="22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46509" y="5649374"/>
            <a:ext cx="6264593" cy="847155"/>
          </a:xfrm>
        </p:spPr>
        <p:txBody>
          <a:bodyPr/>
          <a:lstStyle>
            <a:lvl1pPr marL="0" indent="0">
              <a:buNone/>
              <a:defRPr sz="1500"/>
            </a:lvl1pPr>
            <a:lvl2pPr marL="504401" indent="0">
              <a:buNone/>
              <a:defRPr sz="1300"/>
            </a:lvl2pPr>
            <a:lvl3pPr marL="1008800" indent="0">
              <a:buNone/>
              <a:defRPr sz="1100"/>
            </a:lvl3pPr>
            <a:lvl4pPr marL="1513202" indent="0">
              <a:buNone/>
              <a:defRPr sz="1000"/>
            </a:lvl4pPr>
            <a:lvl5pPr marL="2017602" indent="0">
              <a:buNone/>
              <a:defRPr sz="1000"/>
            </a:lvl5pPr>
            <a:lvl6pPr marL="2522003" indent="0">
              <a:buNone/>
              <a:defRPr sz="1000"/>
            </a:lvl6pPr>
            <a:lvl7pPr marL="3026402" indent="0">
              <a:buNone/>
              <a:defRPr sz="1000"/>
            </a:lvl7pPr>
            <a:lvl8pPr marL="3530803" indent="0">
              <a:buNone/>
              <a:defRPr sz="1000"/>
            </a:lvl8pPr>
            <a:lvl9pPr marL="403520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D57A7-B47A-42E7-ACFB-913B11ACFBF8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C1575-3435-41E3-B26E-C7ACEACDA9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22288" y="288925"/>
            <a:ext cx="9396412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880" tIns="50441" rIns="100880" bIns="504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22288" y="1684338"/>
            <a:ext cx="9396412" cy="476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880" tIns="50441" rIns="100880" bIns="504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22288" y="6689725"/>
            <a:ext cx="2435225" cy="384175"/>
          </a:xfrm>
          <a:prstGeom prst="rect">
            <a:avLst/>
          </a:prstGeom>
        </p:spPr>
        <p:txBody>
          <a:bodyPr vert="horz" lIns="100880" tIns="50441" rIns="100880" bIns="50441" rtlCol="0" anchor="ctr"/>
          <a:lstStyle>
            <a:lvl1pPr algn="l" defTabSz="1008800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B046A7-E733-4F3F-AC12-40AA45F9B472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67113" y="6689725"/>
            <a:ext cx="3306762" cy="384175"/>
          </a:xfrm>
          <a:prstGeom prst="rect">
            <a:avLst/>
          </a:prstGeom>
        </p:spPr>
        <p:txBody>
          <a:bodyPr vert="horz" lIns="100880" tIns="50441" rIns="100880" bIns="50441" rtlCol="0" anchor="ctr"/>
          <a:lstStyle>
            <a:lvl1pPr algn="ctr" defTabSz="1008800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483475" y="6689725"/>
            <a:ext cx="2435225" cy="384175"/>
          </a:xfrm>
          <a:prstGeom prst="rect">
            <a:avLst/>
          </a:prstGeom>
        </p:spPr>
        <p:txBody>
          <a:bodyPr vert="horz" lIns="100880" tIns="50441" rIns="100880" bIns="50441" rtlCol="0" anchor="ctr"/>
          <a:lstStyle>
            <a:lvl1pPr algn="r" defTabSz="1008800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11F631-229E-4604-BB92-5BE8A582FD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txStyles>
    <p:titleStyle>
      <a:lvl1pPr algn="ctr" defTabSz="1008063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0806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0806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0806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0806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08063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08063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08063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08063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77825" indent="-377825" algn="l" defTabSz="10080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150" indent="-314325" algn="l" defTabSz="10080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475" indent="-250825" algn="l" defTabSz="10080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5300" indent="-250825" algn="l" defTabSz="10080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8538" indent="-250825" algn="l" defTabSz="10080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4202" indent="-252201" algn="l" defTabSz="10088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8603" indent="-252201" algn="l" defTabSz="10088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3004" indent="-252201" algn="l" defTabSz="10088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7404" indent="-252201" algn="l" defTabSz="10088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088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401" algn="l" defTabSz="10088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800" algn="l" defTabSz="10088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3202" algn="l" defTabSz="10088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7602" algn="l" defTabSz="10088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2003" algn="l" defTabSz="10088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6402" algn="l" defTabSz="10088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30803" algn="l" defTabSz="10088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5204" algn="l" defTabSz="10088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522288" y="288925"/>
            <a:ext cx="9396412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904" tIns="50452" rIns="100904" bIns="504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522288" y="1684338"/>
            <a:ext cx="9396412" cy="476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904" tIns="50452" rIns="100904" bIns="504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22288" y="6689725"/>
            <a:ext cx="2435225" cy="384175"/>
          </a:xfrm>
          <a:prstGeom prst="rect">
            <a:avLst/>
          </a:prstGeom>
        </p:spPr>
        <p:txBody>
          <a:bodyPr vert="horz" lIns="100904" tIns="50452" rIns="100904" bIns="50452" rtlCol="0" anchor="ctr"/>
          <a:lstStyle>
            <a:lvl1pPr algn="l" defTabSz="1009040" fontAlgn="auto">
              <a:spcBef>
                <a:spcPts val="0"/>
              </a:spcBef>
              <a:spcAft>
                <a:spcPts val="0"/>
              </a:spcAft>
              <a:defRPr sz="13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9D6C31B6-3F9F-4495-8196-148EE824F5B9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67113" y="6689725"/>
            <a:ext cx="3306762" cy="384175"/>
          </a:xfrm>
          <a:prstGeom prst="rect">
            <a:avLst/>
          </a:prstGeom>
        </p:spPr>
        <p:txBody>
          <a:bodyPr vert="horz" lIns="100904" tIns="50452" rIns="100904" bIns="50452" rtlCol="0" anchor="ctr"/>
          <a:lstStyle>
            <a:lvl1pPr algn="ctr" defTabSz="1009040" fontAlgn="auto">
              <a:spcBef>
                <a:spcPts val="0"/>
              </a:spcBef>
              <a:spcAft>
                <a:spcPts val="0"/>
              </a:spcAft>
              <a:defRPr sz="13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483475" y="6689725"/>
            <a:ext cx="2435225" cy="384175"/>
          </a:xfrm>
          <a:prstGeom prst="rect">
            <a:avLst/>
          </a:prstGeom>
        </p:spPr>
        <p:txBody>
          <a:bodyPr vert="horz" lIns="100904" tIns="50452" rIns="100904" bIns="50452" rtlCol="0" anchor="ctr"/>
          <a:lstStyle>
            <a:lvl1pPr algn="r" defTabSz="1009040" fontAlgn="auto">
              <a:spcBef>
                <a:spcPts val="0"/>
              </a:spcBef>
              <a:spcAft>
                <a:spcPts val="0"/>
              </a:spcAft>
              <a:defRPr sz="13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16E6B18C-C7A4-47C3-897C-1CBB64A12F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defTabSz="1008063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0806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0806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0806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0806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08063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08063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08063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08063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77825" indent="-377825" algn="l" defTabSz="10080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150" indent="-314325" algn="l" defTabSz="10080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475" indent="-250825" algn="l" defTabSz="10080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5300" indent="-250825" algn="l" defTabSz="10080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70125" indent="-250825" algn="l" defTabSz="10080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4861" indent="-252260" algn="l" defTabSz="10090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9381" indent="-252260" algn="l" defTabSz="10090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3902" indent="-252260" algn="l" defTabSz="10090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8422" indent="-252260" algn="l" defTabSz="10090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090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520" algn="l" defTabSz="10090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9040" algn="l" defTabSz="10090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3561" algn="l" defTabSz="10090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8081" algn="l" defTabSz="10090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2601" algn="l" defTabSz="10090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7121" algn="l" defTabSz="10090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31641" algn="l" defTabSz="10090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6162" algn="l" defTabSz="10090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5" name="Группа 3"/>
          <p:cNvGrpSpPr>
            <a:grpSpLocks/>
          </p:cNvGrpSpPr>
          <p:nvPr/>
        </p:nvGrpSpPr>
        <p:grpSpPr bwMode="auto">
          <a:xfrm>
            <a:off x="828675" y="296863"/>
            <a:ext cx="9120188" cy="6192837"/>
            <a:chOff x="714683" y="260647"/>
            <a:chExt cx="7986531" cy="5497911"/>
          </a:xfrm>
        </p:grpSpPr>
        <p:grpSp>
          <p:nvGrpSpPr>
            <p:cNvPr id="26636" name="Группа 54"/>
            <p:cNvGrpSpPr>
              <a:grpSpLocks/>
            </p:cNvGrpSpPr>
            <p:nvPr/>
          </p:nvGrpSpPr>
          <p:grpSpPr bwMode="auto">
            <a:xfrm>
              <a:off x="1005229" y="755332"/>
              <a:ext cx="7445732" cy="1391037"/>
              <a:chOff x="852515" y="150180"/>
              <a:chExt cx="7445732" cy="1047025"/>
            </a:xfrm>
          </p:grpSpPr>
          <p:sp>
            <p:nvSpPr>
              <p:cNvPr id="58" name="Прямоугольник 57"/>
              <p:cNvSpPr/>
              <p:nvPr/>
            </p:nvSpPr>
            <p:spPr>
              <a:xfrm>
                <a:off x="852515" y="765453"/>
                <a:ext cx="1944848" cy="431752"/>
              </a:xfrm>
              <a:prstGeom prst="rect">
                <a:avLst/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16200000" scaled="0"/>
              </a:gradFill>
              <a:ln>
                <a:noFill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defTabSz="1008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dirty="0"/>
                  <a:t>проезжая часть</a:t>
                </a:r>
              </a:p>
            </p:txBody>
          </p:sp>
          <p:sp>
            <p:nvSpPr>
              <p:cNvPr id="60" name="Прямоугольник 59"/>
              <p:cNvSpPr/>
              <p:nvPr/>
            </p:nvSpPr>
            <p:spPr>
              <a:xfrm>
                <a:off x="898390" y="150180"/>
                <a:ext cx="1944849" cy="43175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>
                    <a:solidFill>
                      <a:schemeClr val="tx1"/>
                    </a:solidFill>
                  </a:rPr>
                  <a:t>застройка</a:t>
                </a:r>
              </a:p>
            </p:txBody>
          </p:sp>
          <p:cxnSp>
            <p:nvCxnSpPr>
              <p:cNvPr id="61" name="Прямая со стрелкой 60"/>
              <p:cNvCxnSpPr/>
              <p:nvPr/>
            </p:nvCxnSpPr>
            <p:spPr>
              <a:xfrm>
                <a:off x="4105514" y="479033"/>
                <a:ext cx="973119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 стрелкой 61"/>
              <p:cNvCxnSpPr/>
              <p:nvPr/>
            </p:nvCxnSpPr>
            <p:spPr>
              <a:xfrm flipH="1">
                <a:off x="4105514" y="669980"/>
                <a:ext cx="973119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644" name="TextBox 62"/>
              <p:cNvSpPr txBox="1">
                <a:spLocks noChangeArrowheads="1"/>
              </p:cNvSpPr>
              <p:nvPr/>
            </p:nvSpPr>
            <p:spPr bwMode="auto">
              <a:xfrm>
                <a:off x="5295740" y="192573"/>
                <a:ext cx="3002507" cy="468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>
                    <a:latin typeface="Calibri" pitchFamily="34" charset="0"/>
                  </a:rPr>
                  <a:t>въезд/выезд  грузовых транспортных средств</a:t>
                </a:r>
              </a:p>
            </p:txBody>
          </p:sp>
        </p:grpSp>
        <p:sp>
          <p:nvSpPr>
            <p:cNvPr id="26637" name="TextBox 55"/>
            <p:cNvSpPr txBox="1">
              <a:spLocks noChangeArrowheads="1"/>
            </p:cNvSpPr>
            <p:nvPr/>
          </p:nvSpPr>
          <p:spPr bwMode="auto">
            <a:xfrm>
              <a:off x="5510772" y="1889866"/>
              <a:ext cx="3190442" cy="8935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движение детей  на территории образовательного учреждения</a:t>
              </a:r>
            </a:p>
          </p:txBody>
        </p:sp>
        <p:sp>
          <p:nvSpPr>
            <p:cNvPr id="57" name="Скругленный прямоугольник 56"/>
            <p:cNvSpPr/>
            <p:nvPr/>
          </p:nvSpPr>
          <p:spPr>
            <a:xfrm>
              <a:off x="714683" y="260647"/>
              <a:ext cx="7921193" cy="5497911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08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639" name="TextBox 29"/>
            <p:cNvSpPr txBox="1">
              <a:spLocks noChangeArrowheads="1"/>
            </p:cNvSpPr>
            <p:nvPr/>
          </p:nvSpPr>
          <p:spPr bwMode="auto">
            <a:xfrm>
              <a:off x="5510772" y="2904605"/>
              <a:ext cx="2880434" cy="8935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 движение грузовых транспортных средств по территории ОУ</a:t>
              </a:r>
            </a:p>
          </p:txBody>
        </p:sp>
      </p:grpSp>
      <p:sp>
        <p:nvSpPr>
          <p:cNvPr id="26626" name="TextBox 35"/>
          <p:cNvSpPr txBox="1">
            <a:spLocks noChangeArrowheads="1"/>
          </p:cNvSpPr>
          <p:nvPr/>
        </p:nvSpPr>
        <p:spPr bwMode="auto">
          <a:xfrm>
            <a:off x="6292850" y="4467225"/>
            <a:ext cx="32877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место разгрузки / погрузки</a:t>
            </a: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5292725" y="4681538"/>
            <a:ext cx="571500" cy="1587"/>
          </a:xfrm>
          <a:prstGeom prst="line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1147763" y="2751138"/>
            <a:ext cx="2220912" cy="6477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1008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тротуар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219200" y="3824288"/>
            <a:ext cx="2220913" cy="6461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  <a:latin typeface="Arial" charset="0"/>
              </a:rPr>
              <a:t>Спортивное поле</a:t>
            </a:r>
            <a:r>
              <a:rPr lang="ru-RU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219200" y="4895850"/>
            <a:ext cx="2214563" cy="7143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</a:rPr>
              <a:t> </a:t>
            </a:r>
            <a:r>
              <a:rPr lang="ru-RU">
                <a:solidFill>
                  <a:schemeClr val="tx1"/>
                </a:solidFill>
                <a:latin typeface="Arial" charset="0"/>
              </a:rPr>
              <a:t>прогулочные участки</a:t>
            </a:r>
          </a:p>
        </p:txBody>
      </p:sp>
      <p:cxnSp>
        <p:nvCxnSpPr>
          <p:cNvPr id="44" name="Прямая соединительная линия 43"/>
          <p:cNvCxnSpPr>
            <a:endCxn id="49" idx="7"/>
          </p:cNvCxnSpPr>
          <p:nvPr/>
        </p:nvCxnSpPr>
        <p:spPr>
          <a:xfrm>
            <a:off x="5076825" y="5467350"/>
            <a:ext cx="1039813" cy="63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2" name="TextBox 50"/>
          <p:cNvSpPr txBox="1">
            <a:spLocks noChangeArrowheads="1"/>
          </p:cNvSpPr>
          <p:nvPr/>
        </p:nvSpPr>
        <p:spPr bwMode="auto">
          <a:xfrm>
            <a:off x="6364288" y="5253038"/>
            <a:ext cx="37147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ограждение образовательного учреждения</a:t>
            </a:r>
          </a:p>
        </p:txBody>
      </p:sp>
      <p:sp>
        <p:nvSpPr>
          <p:cNvPr id="26633" name="Line 32"/>
          <p:cNvSpPr>
            <a:spLocks noChangeShapeType="1"/>
          </p:cNvSpPr>
          <p:nvPr/>
        </p:nvSpPr>
        <p:spPr bwMode="auto">
          <a:xfrm flipH="1">
            <a:off x="5076825" y="3752850"/>
            <a:ext cx="100647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cxnSp>
        <p:nvCxnSpPr>
          <p:cNvPr id="26634" name="Прямая со стрелкой 296"/>
          <p:cNvCxnSpPr>
            <a:cxnSpLocks noChangeShapeType="1"/>
          </p:cNvCxnSpPr>
          <p:nvPr/>
        </p:nvCxnSpPr>
        <p:spPr bwMode="auto">
          <a:xfrm flipH="1" flipV="1">
            <a:off x="4356100" y="2384425"/>
            <a:ext cx="1511300" cy="31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sysDot"/>
            <a:round/>
            <a:headEnd/>
            <a:tailEnd type="arrow" w="med" len="med"/>
          </a:ln>
        </p:spPr>
      </p:cxnSp>
      <p:cxnSp>
        <p:nvCxnSpPr>
          <p:cNvPr id="26635" name="Прямая со стрелкой 296"/>
          <p:cNvCxnSpPr>
            <a:cxnSpLocks noChangeShapeType="1"/>
          </p:cNvCxnSpPr>
          <p:nvPr/>
        </p:nvCxnSpPr>
        <p:spPr bwMode="auto">
          <a:xfrm flipV="1">
            <a:off x="4356100" y="2744788"/>
            <a:ext cx="1943100" cy="31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sysDot"/>
            <a:round/>
            <a:headEnd/>
            <a:tailEnd type="arrow" w="med" len="med"/>
          </a:ln>
        </p:spPr>
      </p:cxn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3779838" y="371475"/>
            <a:ext cx="2697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/>
            <a:r>
              <a:rPr lang="ru-RU">
                <a:latin typeface="Times New Roman" pitchFamily="18" charset="0"/>
              </a:rPr>
              <a:t>Условные обозначения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252413" y="6561138"/>
            <a:ext cx="417671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-2771775" y="3536951"/>
            <a:ext cx="604837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4068763" y="6561138"/>
            <a:ext cx="347662" cy="2143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003800" y="6561138"/>
            <a:ext cx="347663" cy="215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3" name="Прямоугольник 45"/>
          <p:cNvSpPr>
            <a:spLocks noChangeArrowheads="1"/>
          </p:cNvSpPr>
          <p:nvPr/>
        </p:nvSpPr>
        <p:spPr bwMode="auto">
          <a:xfrm>
            <a:off x="9253538" y="5913438"/>
            <a:ext cx="785812" cy="500062"/>
          </a:xfrm>
          <a:prstGeom prst="rect">
            <a:avLst/>
          </a:prstGeom>
          <a:solidFill>
            <a:schemeClr val="bg2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763713" y="4545013"/>
            <a:ext cx="2736850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088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Прямоугольник 49"/>
          <p:cNvSpPr>
            <a:spLocks noChangeArrowheads="1"/>
          </p:cNvSpPr>
          <p:nvPr/>
        </p:nvSpPr>
        <p:spPr bwMode="auto">
          <a:xfrm rot="5400000">
            <a:off x="3778250" y="5267326"/>
            <a:ext cx="1944687" cy="500062"/>
          </a:xfrm>
          <a:prstGeom prst="rect">
            <a:avLst/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defTabSz="10088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003800" y="4545013"/>
            <a:ext cx="4105275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088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Прямоугольник 51"/>
          <p:cNvSpPr>
            <a:spLocks noChangeArrowheads="1"/>
          </p:cNvSpPr>
          <p:nvPr/>
        </p:nvSpPr>
        <p:spPr bwMode="auto">
          <a:xfrm rot="-5400000">
            <a:off x="7666831" y="3394869"/>
            <a:ext cx="2881313" cy="428625"/>
          </a:xfrm>
          <a:prstGeom prst="rect">
            <a:avLst/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 defTabSz="10088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53" name="Прямоугольник 52"/>
          <p:cNvSpPr>
            <a:spLocks noChangeArrowheads="1"/>
          </p:cNvSpPr>
          <p:nvPr/>
        </p:nvSpPr>
        <p:spPr bwMode="auto">
          <a:xfrm rot="-5400000">
            <a:off x="71437" y="3357563"/>
            <a:ext cx="2881313" cy="503238"/>
          </a:xfrm>
          <a:prstGeom prst="rect">
            <a:avLst/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 defTabSz="10088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2555875" y="512763"/>
            <a:ext cx="2736850" cy="122396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088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5" name="Блок-схема: узел 214"/>
          <p:cNvSpPr/>
          <p:nvPr/>
        </p:nvSpPr>
        <p:spPr>
          <a:xfrm>
            <a:off x="10150475" y="5967413"/>
            <a:ext cx="44450" cy="444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088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" name="Прямая соединительная линия 2"/>
          <p:cNvCxnSpPr/>
          <p:nvPr/>
        </p:nvCxnSpPr>
        <p:spPr>
          <a:xfrm>
            <a:off x="5003800" y="6561138"/>
            <a:ext cx="244951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20"/>
          <p:cNvCxnSpPr/>
          <p:nvPr/>
        </p:nvCxnSpPr>
        <p:spPr>
          <a:xfrm rot="5400000" flipH="1" flipV="1">
            <a:off x="7164387" y="3536951"/>
            <a:ext cx="604837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20"/>
          <p:cNvCxnSpPr/>
          <p:nvPr/>
        </p:nvCxnSpPr>
        <p:spPr>
          <a:xfrm rot="5400000" flipH="1" flipV="1">
            <a:off x="5220494" y="-4455318"/>
            <a:ext cx="0" cy="99361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64" name="Прямоугольник 45"/>
          <p:cNvSpPr>
            <a:spLocks noChangeArrowheads="1"/>
          </p:cNvSpPr>
          <p:nvPr/>
        </p:nvSpPr>
        <p:spPr bwMode="auto">
          <a:xfrm>
            <a:off x="1763713" y="3176588"/>
            <a:ext cx="7056437" cy="500062"/>
          </a:xfrm>
          <a:prstGeom prst="rect">
            <a:avLst/>
          </a:prstGeom>
          <a:solidFill>
            <a:schemeClr val="bg2"/>
          </a:solidFill>
          <a:ln w="25400" algn="ctr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/>
              <a:t>МБДОУ № 46</a:t>
            </a:r>
          </a:p>
        </p:txBody>
      </p:sp>
      <p:sp>
        <p:nvSpPr>
          <p:cNvPr id="27665" name="Прямоугольник 45"/>
          <p:cNvSpPr>
            <a:spLocks noChangeArrowheads="1"/>
          </p:cNvSpPr>
          <p:nvPr/>
        </p:nvSpPr>
        <p:spPr bwMode="auto">
          <a:xfrm>
            <a:off x="6084888" y="3681413"/>
            <a:ext cx="1079500" cy="792162"/>
          </a:xfrm>
          <a:prstGeom prst="rect">
            <a:avLst/>
          </a:prstGeom>
          <a:solidFill>
            <a:schemeClr val="bg2"/>
          </a:solidFill>
          <a:ln w="25400" algn="ctr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27666" name="Прямоугольник 45"/>
          <p:cNvSpPr>
            <a:spLocks noChangeArrowheads="1"/>
          </p:cNvSpPr>
          <p:nvPr/>
        </p:nvSpPr>
        <p:spPr bwMode="auto">
          <a:xfrm>
            <a:off x="2844800" y="3681413"/>
            <a:ext cx="1079500" cy="792162"/>
          </a:xfrm>
          <a:prstGeom prst="rect">
            <a:avLst/>
          </a:prstGeom>
          <a:solidFill>
            <a:schemeClr val="bg2"/>
          </a:solidFill>
          <a:ln w="25400" algn="ctr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27667" name="Прямоугольник 45"/>
          <p:cNvSpPr>
            <a:spLocks noChangeArrowheads="1"/>
          </p:cNvSpPr>
          <p:nvPr/>
        </p:nvSpPr>
        <p:spPr bwMode="auto">
          <a:xfrm>
            <a:off x="7740650" y="2312988"/>
            <a:ext cx="1079500" cy="863600"/>
          </a:xfrm>
          <a:prstGeom prst="rect">
            <a:avLst/>
          </a:prstGeom>
          <a:solidFill>
            <a:schemeClr val="bg2"/>
          </a:solidFill>
          <a:ln w="25400" algn="ctr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27668" name="Прямоугольник 45"/>
          <p:cNvSpPr>
            <a:spLocks noChangeArrowheads="1"/>
          </p:cNvSpPr>
          <p:nvPr/>
        </p:nvSpPr>
        <p:spPr bwMode="auto">
          <a:xfrm>
            <a:off x="4500563" y="2312988"/>
            <a:ext cx="1079500" cy="863600"/>
          </a:xfrm>
          <a:prstGeom prst="rect">
            <a:avLst/>
          </a:prstGeom>
          <a:solidFill>
            <a:schemeClr val="bg2"/>
          </a:solidFill>
          <a:ln w="25400" algn="ctr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27669" name="Прямоугольник 45"/>
          <p:cNvSpPr>
            <a:spLocks noChangeArrowheads="1"/>
          </p:cNvSpPr>
          <p:nvPr/>
        </p:nvSpPr>
        <p:spPr bwMode="auto">
          <a:xfrm>
            <a:off x="1763713" y="2312988"/>
            <a:ext cx="1079500" cy="863600"/>
          </a:xfrm>
          <a:prstGeom prst="rect">
            <a:avLst/>
          </a:prstGeom>
          <a:solidFill>
            <a:schemeClr val="bg2"/>
          </a:solidFill>
          <a:ln w="25400" algn="ctr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chemeClr val="bg2"/>
              </a:solidFill>
              <a:latin typeface="Calibri" pitchFamily="34" charset="0"/>
            </a:endParaRPr>
          </a:p>
        </p:txBody>
      </p:sp>
      <p:pic>
        <p:nvPicPr>
          <p:cNvPr id="27670" name="Picture 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24975" y="5842000"/>
            <a:ext cx="220663" cy="96838"/>
          </a:xfrm>
          <a:prstGeom prst="rect">
            <a:avLst/>
          </a:prstGeom>
          <a:solidFill>
            <a:srgbClr val="BFBFBF"/>
          </a:solidFill>
          <a:ln w="9525">
            <a:noFill/>
            <a:miter lim="800000"/>
            <a:headEnd/>
            <a:tailEnd/>
          </a:ln>
        </p:spPr>
      </p:pic>
      <p:pic>
        <p:nvPicPr>
          <p:cNvPr id="27671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4800" y="2744788"/>
            <a:ext cx="169863" cy="388937"/>
          </a:xfrm>
          <a:prstGeom prst="rect">
            <a:avLst/>
          </a:prstGeom>
          <a:solidFill>
            <a:srgbClr val="BFBFBF"/>
          </a:solidFill>
          <a:ln w="9525">
            <a:noFill/>
            <a:miter lim="800000"/>
            <a:headEnd/>
            <a:tailEnd/>
          </a:ln>
        </p:spPr>
      </p:pic>
      <p:pic>
        <p:nvPicPr>
          <p:cNvPr id="27672" name="Picture 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3681413"/>
            <a:ext cx="720725" cy="314325"/>
          </a:xfrm>
          <a:prstGeom prst="rect">
            <a:avLst/>
          </a:prstGeom>
          <a:solidFill>
            <a:srgbClr val="BFBFBF"/>
          </a:solidFill>
          <a:ln w="9525">
            <a:noFill/>
            <a:miter lim="800000"/>
            <a:headEnd/>
            <a:tailEnd/>
          </a:ln>
        </p:spPr>
      </p:pic>
      <p:pic>
        <p:nvPicPr>
          <p:cNvPr id="27673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2744788"/>
            <a:ext cx="169862" cy="388937"/>
          </a:xfrm>
          <a:prstGeom prst="rect">
            <a:avLst/>
          </a:prstGeom>
          <a:solidFill>
            <a:srgbClr val="BFBFBF"/>
          </a:solidFill>
          <a:ln w="9525">
            <a:noFill/>
            <a:miter lim="800000"/>
            <a:headEnd/>
            <a:tailEnd/>
          </a:ln>
        </p:spPr>
      </p:pic>
      <p:pic>
        <p:nvPicPr>
          <p:cNvPr id="27674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0" y="2744788"/>
            <a:ext cx="169863" cy="388937"/>
          </a:xfrm>
          <a:prstGeom prst="rect">
            <a:avLst/>
          </a:prstGeom>
          <a:solidFill>
            <a:srgbClr val="BFBFBF"/>
          </a:solidFill>
          <a:ln w="9525">
            <a:noFill/>
            <a:miter lim="800000"/>
            <a:headEnd/>
            <a:tailEnd/>
          </a:ln>
        </p:spPr>
      </p:pic>
      <p:pic>
        <p:nvPicPr>
          <p:cNvPr id="27675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4388" y="3609975"/>
            <a:ext cx="169862" cy="388938"/>
          </a:xfrm>
          <a:prstGeom prst="rect">
            <a:avLst/>
          </a:prstGeom>
          <a:solidFill>
            <a:srgbClr val="BFBFBF"/>
          </a:solidFill>
          <a:ln w="9525">
            <a:noFill/>
            <a:miter lim="800000"/>
            <a:headEnd/>
            <a:tailEnd/>
          </a:ln>
        </p:spPr>
      </p:pic>
      <p:pic>
        <p:nvPicPr>
          <p:cNvPr id="27676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4300" y="3825875"/>
            <a:ext cx="169863" cy="388938"/>
          </a:xfrm>
          <a:prstGeom prst="rect">
            <a:avLst/>
          </a:prstGeom>
          <a:solidFill>
            <a:srgbClr val="BFBFBF"/>
          </a:solidFill>
          <a:ln w="9525">
            <a:noFill/>
            <a:miter lim="800000"/>
            <a:headEnd/>
            <a:tailEnd/>
          </a:ln>
        </p:spPr>
      </p:pic>
      <p:pic>
        <p:nvPicPr>
          <p:cNvPr id="27677" name="Picture 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85338" y="5842000"/>
            <a:ext cx="220662" cy="96838"/>
          </a:xfrm>
          <a:prstGeom prst="rect">
            <a:avLst/>
          </a:prstGeom>
          <a:solidFill>
            <a:srgbClr val="BFBFBF"/>
          </a:solidFill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50"/>
          <p:cNvSpPr/>
          <p:nvPr/>
        </p:nvSpPr>
        <p:spPr>
          <a:xfrm>
            <a:off x="1260475" y="1736725"/>
            <a:ext cx="8064500" cy="433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088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5" name="Прямая соединительная линия 2"/>
          <p:cNvCxnSpPr/>
          <p:nvPr/>
        </p:nvCxnSpPr>
        <p:spPr>
          <a:xfrm>
            <a:off x="8677275" y="6561138"/>
            <a:ext cx="15113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9"/>
          <p:cNvCxnSpPr/>
          <p:nvPr/>
        </p:nvCxnSpPr>
        <p:spPr>
          <a:xfrm>
            <a:off x="8677275" y="6561138"/>
            <a:ext cx="347663" cy="215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2"/>
          <p:cNvCxnSpPr/>
          <p:nvPr/>
        </p:nvCxnSpPr>
        <p:spPr>
          <a:xfrm flipV="1">
            <a:off x="7092950" y="6561138"/>
            <a:ext cx="347663" cy="2143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82" name="Прямая со стрелкой 145"/>
          <p:cNvCxnSpPr>
            <a:cxnSpLocks noChangeShapeType="1"/>
          </p:cNvCxnSpPr>
          <p:nvPr/>
        </p:nvCxnSpPr>
        <p:spPr bwMode="auto">
          <a:xfrm flipV="1">
            <a:off x="8532813" y="5337175"/>
            <a:ext cx="0" cy="996950"/>
          </a:xfrm>
          <a:prstGeom prst="straightConnector1">
            <a:avLst/>
          </a:prstGeom>
          <a:noFill/>
          <a:ln w="38100" algn="ctr">
            <a:solidFill>
              <a:schemeClr val="accent2"/>
            </a:solidFill>
            <a:round/>
            <a:headEnd/>
            <a:tailEnd type="arrow" w="med" len="med"/>
          </a:ln>
        </p:spPr>
      </p:cxnSp>
      <p:cxnSp>
        <p:nvCxnSpPr>
          <p:cNvPr id="27683" name="Прямая со стрелкой 145"/>
          <p:cNvCxnSpPr>
            <a:cxnSpLocks noChangeShapeType="1"/>
          </p:cNvCxnSpPr>
          <p:nvPr/>
        </p:nvCxnSpPr>
        <p:spPr bwMode="auto">
          <a:xfrm>
            <a:off x="8245475" y="5337175"/>
            <a:ext cx="1588" cy="1019175"/>
          </a:xfrm>
          <a:prstGeom prst="straightConnector1">
            <a:avLst/>
          </a:prstGeom>
          <a:noFill/>
          <a:ln w="38100" algn="ctr">
            <a:solidFill>
              <a:schemeClr val="accent2"/>
            </a:solidFill>
            <a:round/>
            <a:headEnd/>
            <a:tailEnd type="arrow" w="med" len="med"/>
          </a:ln>
        </p:spPr>
      </p:cxnSp>
      <p:cxnSp>
        <p:nvCxnSpPr>
          <p:cNvPr id="37" name="Прямая соединительная линия 36"/>
          <p:cNvCxnSpPr/>
          <p:nvPr/>
        </p:nvCxnSpPr>
        <p:spPr>
          <a:xfrm>
            <a:off x="8893175" y="5553075"/>
            <a:ext cx="571500" cy="1588"/>
          </a:xfrm>
          <a:prstGeom prst="line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85" name="Прямая со стрелкой 145"/>
          <p:cNvCxnSpPr>
            <a:cxnSpLocks noChangeShapeType="1"/>
          </p:cNvCxnSpPr>
          <p:nvPr/>
        </p:nvCxnSpPr>
        <p:spPr bwMode="auto">
          <a:xfrm flipV="1">
            <a:off x="8245475" y="6561138"/>
            <a:ext cx="15875" cy="34925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97" name="Прямая со стрелкой 296"/>
          <p:cNvCxnSpPr/>
          <p:nvPr/>
        </p:nvCxnSpPr>
        <p:spPr>
          <a:xfrm rot="5400000">
            <a:off x="7708107" y="6738144"/>
            <a:ext cx="357187" cy="31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87" name="Прямая со стрелкой 296"/>
          <p:cNvCxnSpPr>
            <a:cxnSpLocks noChangeShapeType="1"/>
          </p:cNvCxnSpPr>
          <p:nvPr/>
        </p:nvCxnSpPr>
        <p:spPr bwMode="auto">
          <a:xfrm flipV="1">
            <a:off x="2484438" y="4689475"/>
            <a:ext cx="1943100" cy="31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sysDot"/>
            <a:round/>
            <a:headEnd/>
            <a:tailEnd type="arrow" w="med" len="med"/>
          </a:ln>
        </p:spPr>
      </p:cxnSp>
      <p:cxnSp>
        <p:nvCxnSpPr>
          <p:cNvPr id="27688" name="Прямая со стрелкой 296"/>
          <p:cNvCxnSpPr>
            <a:cxnSpLocks noChangeShapeType="1"/>
          </p:cNvCxnSpPr>
          <p:nvPr/>
        </p:nvCxnSpPr>
        <p:spPr bwMode="auto">
          <a:xfrm flipV="1">
            <a:off x="6948488" y="4689475"/>
            <a:ext cx="1943100" cy="31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sysDot"/>
            <a:round/>
            <a:headEnd/>
            <a:tailEnd type="arrow" w="med" len="med"/>
          </a:ln>
        </p:spPr>
      </p:cxnSp>
      <p:cxnSp>
        <p:nvCxnSpPr>
          <p:cNvPr id="27689" name="Прямая со стрелкой 296"/>
          <p:cNvCxnSpPr>
            <a:cxnSpLocks noChangeShapeType="1"/>
          </p:cNvCxnSpPr>
          <p:nvPr/>
        </p:nvCxnSpPr>
        <p:spPr bwMode="auto">
          <a:xfrm flipV="1">
            <a:off x="3132138" y="1881188"/>
            <a:ext cx="1943100" cy="31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sysDot"/>
            <a:round/>
            <a:headEnd/>
            <a:tailEnd type="arrow" w="med" len="med"/>
          </a:ln>
        </p:spPr>
      </p:cxnSp>
      <p:cxnSp>
        <p:nvCxnSpPr>
          <p:cNvPr id="27690" name="Прямая со стрелкой 296"/>
          <p:cNvCxnSpPr>
            <a:cxnSpLocks noChangeShapeType="1"/>
          </p:cNvCxnSpPr>
          <p:nvPr/>
        </p:nvCxnSpPr>
        <p:spPr bwMode="auto">
          <a:xfrm flipV="1">
            <a:off x="1403350" y="2168525"/>
            <a:ext cx="0" cy="15843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sysDot"/>
            <a:round/>
            <a:headEnd/>
            <a:tailEnd type="arrow" w="med" len="med"/>
          </a:ln>
        </p:spPr>
      </p:cxnSp>
      <p:cxnSp>
        <p:nvCxnSpPr>
          <p:cNvPr id="27691" name="Прямая со стрелкой 296"/>
          <p:cNvCxnSpPr>
            <a:cxnSpLocks noChangeShapeType="1"/>
          </p:cNvCxnSpPr>
          <p:nvPr/>
        </p:nvCxnSpPr>
        <p:spPr bwMode="auto">
          <a:xfrm flipV="1">
            <a:off x="9037638" y="2960688"/>
            <a:ext cx="0" cy="15843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sysDot"/>
            <a:round/>
            <a:headEnd/>
            <a:tailEnd type="arrow" w="med" len="med"/>
          </a:ln>
        </p:spPr>
      </p:cxnSp>
      <p:cxnSp>
        <p:nvCxnSpPr>
          <p:cNvPr id="27692" name="Прямая со стрелкой 296"/>
          <p:cNvCxnSpPr>
            <a:cxnSpLocks noChangeShapeType="1"/>
          </p:cNvCxnSpPr>
          <p:nvPr/>
        </p:nvCxnSpPr>
        <p:spPr bwMode="auto">
          <a:xfrm flipV="1">
            <a:off x="4860925" y="4760913"/>
            <a:ext cx="0" cy="15843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sysDot"/>
            <a:round/>
            <a:headEnd/>
            <a:tailEnd type="arrow" w="med" len="med"/>
          </a:ln>
        </p:spPr>
      </p:cxnSp>
      <p:cxnSp>
        <p:nvCxnSpPr>
          <p:cNvPr id="27693" name="Прямая со стрелкой 296"/>
          <p:cNvCxnSpPr>
            <a:cxnSpLocks noChangeShapeType="1"/>
          </p:cNvCxnSpPr>
          <p:nvPr/>
        </p:nvCxnSpPr>
        <p:spPr bwMode="auto">
          <a:xfrm>
            <a:off x="1620838" y="2960688"/>
            <a:ext cx="1587" cy="17287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sysDot"/>
            <a:round/>
            <a:headEnd/>
            <a:tailEnd type="arrow" w="med" len="med"/>
          </a:ln>
        </p:spPr>
      </p:cxnSp>
      <p:cxnSp>
        <p:nvCxnSpPr>
          <p:cNvPr id="27694" name="Прямая со стрелкой 296"/>
          <p:cNvCxnSpPr>
            <a:cxnSpLocks noChangeShapeType="1"/>
          </p:cNvCxnSpPr>
          <p:nvPr/>
        </p:nvCxnSpPr>
        <p:spPr bwMode="auto">
          <a:xfrm>
            <a:off x="9180513" y="2312988"/>
            <a:ext cx="1587" cy="17287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sysDot"/>
            <a:round/>
            <a:headEnd/>
            <a:tailEnd type="arrow" w="med" len="med"/>
          </a:ln>
        </p:spPr>
      </p:cxnSp>
      <p:cxnSp>
        <p:nvCxnSpPr>
          <p:cNvPr id="27695" name="Прямая со стрелкой 296"/>
          <p:cNvCxnSpPr>
            <a:cxnSpLocks noChangeShapeType="1"/>
          </p:cNvCxnSpPr>
          <p:nvPr/>
        </p:nvCxnSpPr>
        <p:spPr bwMode="auto">
          <a:xfrm>
            <a:off x="4645025" y="4689475"/>
            <a:ext cx="1588" cy="17287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sysDot"/>
            <a:round/>
            <a:headEnd/>
            <a:tailEnd type="arrow" w="med" len="med"/>
          </a:ln>
        </p:spPr>
      </p:cxnSp>
      <p:cxnSp>
        <p:nvCxnSpPr>
          <p:cNvPr id="27696" name="Прямая со стрелкой 296"/>
          <p:cNvCxnSpPr>
            <a:cxnSpLocks noChangeShapeType="1"/>
          </p:cNvCxnSpPr>
          <p:nvPr/>
        </p:nvCxnSpPr>
        <p:spPr bwMode="auto">
          <a:xfrm flipH="1" flipV="1">
            <a:off x="1692275" y="4905375"/>
            <a:ext cx="1511300" cy="31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sysDot"/>
            <a:round/>
            <a:headEnd/>
            <a:tailEnd type="arrow" w="med" len="med"/>
          </a:ln>
        </p:spPr>
      </p:cxnSp>
      <p:cxnSp>
        <p:nvCxnSpPr>
          <p:cNvPr id="27697" name="Прямая со стрелкой 296"/>
          <p:cNvCxnSpPr>
            <a:cxnSpLocks noChangeShapeType="1"/>
          </p:cNvCxnSpPr>
          <p:nvPr/>
        </p:nvCxnSpPr>
        <p:spPr bwMode="auto">
          <a:xfrm flipH="1" flipV="1">
            <a:off x="5292725" y="2025650"/>
            <a:ext cx="1511300" cy="31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sysDot"/>
            <a:round/>
            <a:headEnd/>
            <a:tailEnd type="arrow" w="med" len="med"/>
          </a:ln>
        </p:spPr>
      </p:cxnSp>
      <p:cxnSp>
        <p:nvCxnSpPr>
          <p:cNvPr id="27698" name="Прямая со стрелкой 296"/>
          <p:cNvCxnSpPr>
            <a:cxnSpLocks noChangeShapeType="1"/>
          </p:cNvCxnSpPr>
          <p:nvPr/>
        </p:nvCxnSpPr>
        <p:spPr bwMode="auto">
          <a:xfrm flipH="1" flipV="1">
            <a:off x="5292725" y="4905375"/>
            <a:ext cx="1511300" cy="31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sysDot"/>
            <a:round/>
            <a:headEnd/>
            <a:tailEnd type="arrow" w="med" len="med"/>
          </a:ln>
        </p:spPr>
      </p:cxnSp>
      <p:cxnSp>
        <p:nvCxnSpPr>
          <p:cNvPr id="27699" name="Прямая со стрелкой 296"/>
          <p:cNvCxnSpPr>
            <a:cxnSpLocks noChangeShapeType="1"/>
          </p:cNvCxnSpPr>
          <p:nvPr/>
        </p:nvCxnSpPr>
        <p:spPr bwMode="auto">
          <a:xfrm flipV="1">
            <a:off x="7164388" y="1881188"/>
            <a:ext cx="1943100" cy="31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sysDot"/>
            <a:round/>
            <a:headEnd/>
            <a:tailEnd type="arrow" w="med" len="med"/>
          </a:ln>
        </p:spPr>
      </p:cxnSp>
      <p:cxnSp>
        <p:nvCxnSpPr>
          <p:cNvPr id="27700" name="Прямая со стрелкой 296"/>
          <p:cNvCxnSpPr>
            <a:cxnSpLocks noChangeShapeType="1"/>
          </p:cNvCxnSpPr>
          <p:nvPr/>
        </p:nvCxnSpPr>
        <p:spPr bwMode="auto">
          <a:xfrm flipH="1" flipV="1">
            <a:off x="1979613" y="2025650"/>
            <a:ext cx="1511300" cy="31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sysDot"/>
            <a:round/>
            <a:headEnd/>
            <a:tailEnd type="arrow" w="med" len="med"/>
          </a:ln>
        </p:spPr>
      </p:cxnSp>
      <p:cxnSp>
        <p:nvCxnSpPr>
          <p:cNvPr id="27701" name="Прямая со стрелкой 296"/>
          <p:cNvCxnSpPr>
            <a:cxnSpLocks noChangeShapeType="1"/>
          </p:cNvCxnSpPr>
          <p:nvPr/>
        </p:nvCxnSpPr>
        <p:spPr bwMode="auto">
          <a:xfrm>
            <a:off x="3203575" y="2312988"/>
            <a:ext cx="0" cy="5048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sysDot"/>
            <a:round/>
            <a:headEnd/>
            <a:tailEnd type="arrow" w="med" len="med"/>
          </a:ln>
        </p:spPr>
      </p:cxnSp>
      <p:cxnSp>
        <p:nvCxnSpPr>
          <p:cNvPr id="27702" name="Прямая со стрелкой 296"/>
          <p:cNvCxnSpPr>
            <a:cxnSpLocks noChangeShapeType="1"/>
          </p:cNvCxnSpPr>
          <p:nvPr/>
        </p:nvCxnSpPr>
        <p:spPr bwMode="auto">
          <a:xfrm>
            <a:off x="7380288" y="2241550"/>
            <a:ext cx="0" cy="5048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sysDot"/>
            <a:round/>
            <a:headEnd/>
            <a:tailEnd type="arrow" w="med" len="med"/>
          </a:ln>
        </p:spPr>
      </p:cxnSp>
      <p:cxnSp>
        <p:nvCxnSpPr>
          <p:cNvPr id="27703" name="Прямая со стрелкой 296"/>
          <p:cNvCxnSpPr>
            <a:cxnSpLocks noChangeShapeType="1"/>
          </p:cNvCxnSpPr>
          <p:nvPr/>
        </p:nvCxnSpPr>
        <p:spPr bwMode="auto">
          <a:xfrm>
            <a:off x="5868988" y="2241550"/>
            <a:ext cx="0" cy="5048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sysDot"/>
            <a:round/>
            <a:headEnd/>
            <a:tailEnd type="arrow" w="med" len="med"/>
          </a:ln>
        </p:spPr>
      </p:cxnSp>
      <p:cxnSp>
        <p:nvCxnSpPr>
          <p:cNvPr id="27704" name="Прямая со стрелкой 296"/>
          <p:cNvCxnSpPr>
            <a:cxnSpLocks noChangeShapeType="1"/>
          </p:cNvCxnSpPr>
          <p:nvPr/>
        </p:nvCxnSpPr>
        <p:spPr bwMode="auto">
          <a:xfrm flipV="1">
            <a:off x="4645025" y="4041775"/>
            <a:ext cx="0" cy="36036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sysDot"/>
            <a:round/>
            <a:headEnd/>
            <a:tailEnd type="arrow" w="med" len="med"/>
          </a:ln>
        </p:spPr>
      </p:cxnSp>
      <p:cxnSp>
        <p:nvCxnSpPr>
          <p:cNvPr id="27705" name="Прямая со стрелкой 296"/>
          <p:cNvCxnSpPr>
            <a:cxnSpLocks noChangeShapeType="1"/>
          </p:cNvCxnSpPr>
          <p:nvPr/>
        </p:nvCxnSpPr>
        <p:spPr bwMode="auto">
          <a:xfrm flipV="1">
            <a:off x="4211638" y="4041775"/>
            <a:ext cx="0" cy="36036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sysDot"/>
            <a:round/>
            <a:headEnd/>
            <a:tailEnd type="arrow" w="med" len="med"/>
          </a:ln>
        </p:spPr>
      </p:cxnSp>
      <p:cxnSp>
        <p:nvCxnSpPr>
          <p:cNvPr id="27706" name="Прямая со стрелкой 296"/>
          <p:cNvCxnSpPr>
            <a:cxnSpLocks noChangeShapeType="1"/>
          </p:cNvCxnSpPr>
          <p:nvPr/>
        </p:nvCxnSpPr>
        <p:spPr bwMode="auto">
          <a:xfrm flipV="1">
            <a:off x="7380288" y="4041775"/>
            <a:ext cx="0" cy="36036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sysDot"/>
            <a:round/>
            <a:headEnd/>
            <a:tailEnd type="arrow" w="med" len="med"/>
          </a:ln>
        </p:spPr>
      </p:cxnSp>
      <p:cxnSp>
        <p:nvCxnSpPr>
          <p:cNvPr id="27707" name="Прямая со стрелкой 296"/>
          <p:cNvCxnSpPr>
            <a:cxnSpLocks noChangeShapeType="1"/>
          </p:cNvCxnSpPr>
          <p:nvPr/>
        </p:nvCxnSpPr>
        <p:spPr bwMode="auto">
          <a:xfrm flipV="1">
            <a:off x="8316913" y="4041775"/>
            <a:ext cx="0" cy="36036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sysDot"/>
            <a:round/>
            <a:headEnd/>
            <a:tailEnd type="arrow" w="med" len="med"/>
          </a:ln>
        </p:spPr>
      </p:cxnSp>
      <p:pic>
        <p:nvPicPr>
          <p:cNvPr id="27708" name="Picture 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9575" y="3681413"/>
            <a:ext cx="358775" cy="157162"/>
          </a:xfrm>
          <a:prstGeom prst="rect">
            <a:avLst/>
          </a:prstGeom>
          <a:solidFill>
            <a:srgbClr val="BFBFBF"/>
          </a:solidFill>
          <a:ln w="9525">
            <a:noFill/>
            <a:miter lim="800000"/>
            <a:headEnd/>
            <a:tailEnd/>
          </a:ln>
        </p:spPr>
      </p:pic>
      <p:sp>
        <p:nvSpPr>
          <p:cNvPr id="41" name="Прямоугольник 40"/>
          <p:cNvSpPr/>
          <p:nvPr/>
        </p:nvSpPr>
        <p:spPr>
          <a:xfrm>
            <a:off x="9469438" y="4041775"/>
            <a:ext cx="649287" cy="36036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</a:rPr>
              <a:t> </a:t>
            </a:r>
            <a:endParaRPr lang="ru-RU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7710" name="Прямоугольник 40"/>
          <p:cNvSpPr>
            <a:spLocks noChangeArrowheads="1"/>
          </p:cNvSpPr>
          <p:nvPr/>
        </p:nvSpPr>
        <p:spPr bwMode="auto">
          <a:xfrm rot="5400000">
            <a:off x="9540875" y="2673351"/>
            <a:ext cx="649287" cy="360362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Calibri" pitchFamily="34" charset="0"/>
              </a:rPr>
              <a:t> </a:t>
            </a:r>
            <a:endParaRPr lang="ru-RU"/>
          </a:p>
        </p:txBody>
      </p:sp>
      <p:sp>
        <p:nvSpPr>
          <p:cNvPr id="27711" name="Прямоугольник 40"/>
          <p:cNvSpPr>
            <a:spLocks noChangeArrowheads="1"/>
          </p:cNvSpPr>
          <p:nvPr/>
        </p:nvSpPr>
        <p:spPr bwMode="auto">
          <a:xfrm rot="5400000">
            <a:off x="9251950" y="801688"/>
            <a:ext cx="649288" cy="360362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Calibri" pitchFamily="34" charset="0"/>
              </a:rPr>
              <a:t> </a:t>
            </a:r>
            <a:endParaRPr lang="ru-RU"/>
          </a:p>
        </p:txBody>
      </p:sp>
      <p:sp>
        <p:nvSpPr>
          <p:cNvPr id="27712" name="Прямоугольник 40"/>
          <p:cNvSpPr>
            <a:spLocks noChangeArrowheads="1"/>
          </p:cNvSpPr>
          <p:nvPr/>
        </p:nvSpPr>
        <p:spPr bwMode="auto">
          <a:xfrm rot="5400000">
            <a:off x="7885113" y="801687"/>
            <a:ext cx="649288" cy="360363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Calibri" pitchFamily="34" charset="0"/>
              </a:rPr>
              <a:t> </a:t>
            </a:r>
            <a:endParaRPr lang="ru-RU"/>
          </a:p>
        </p:txBody>
      </p:sp>
      <p:sp>
        <p:nvSpPr>
          <p:cNvPr id="27713" name="Прямоугольник 40"/>
          <p:cNvSpPr>
            <a:spLocks noChangeArrowheads="1"/>
          </p:cNvSpPr>
          <p:nvPr/>
        </p:nvSpPr>
        <p:spPr bwMode="auto">
          <a:xfrm rot="5400000">
            <a:off x="6443663" y="801687"/>
            <a:ext cx="649288" cy="360363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Calibri" pitchFamily="34" charset="0"/>
              </a:rPr>
              <a:t> </a:t>
            </a:r>
            <a:endParaRPr lang="ru-RU"/>
          </a:p>
        </p:txBody>
      </p:sp>
      <p:sp>
        <p:nvSpPr>
          <p:cNvPr id="27714" name="Прямоугольник 40"/>
          <p:cNvSpPr>
            <a:spLocks noChangeArrowheads="1"/>
          </p:cNvSpPr>
          <p:nvPr/>
        </p:nvSpPr>
        <p:spPr bwMode="auto">
          <a:xfrm rot="5400000">
            <a:off x="5148263" y="801687"/>
            <a:ext cx="649288" cy="360363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Calibri" pitchFamily="34" charset="0"/>
              </a:rPr>
              <a:t> </a:t>
            </a:r>
            <a:endParaRPr lang="ru-RU"/>
          </a:p>
        </p:txBody>
      </p:sp>
      <p:sp>
        <p:nvSpPr>
          <p:cNvPr id="27715" name="Прямоугольник 40"/>
          <p:cNvSpPr>
            <a:spLocks noChangeArrowheads="1"/>
          </p:cNvSpPr>
          <p:nvPr/>
        </p:nvSpPr>
        <p:spPr bwMode="auto">
          <a:xfrm rot="5400000">
            <a:off x="1331913" y="801687"/>
            <a:ext cx="649288" cy="360363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Calibri" pitchFamily="34" charset="0"/>
              </a:rPr>
              <a:t> </a:t>
            </a:r>
            <a:endParaRPr lang="ru-RU"/>
          </a:p>
        </p:txBody>
      </p:sp>
      <p:sp>
        <p:nvSpPr>
          <p:cNvPr id="27716" name="Прямоугольник 40"/>
          <p:cNvSpPr>
            <a:spLocks noChangeArrowheads="1"/>
          </p:cNvSpPr>
          <p:nvPr/>
        </p:nvSpPr>
        <p:spPr bwMode="auto">
          <a:xfrm rot="5400000">
            <a:off x="468313" y="801687"/>
            <a:ext cx="649288" cy="360363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Calibri" pitchFamily="34" charset="0"/>
              </a:rPr>
              <a:t> </a:t>
            </a:r>
            <a:endParaRPr lang="ru-RU"/>
          </a:p>
        </p:txBody>
      </p:sp>
      <p:sp>
        <p:nvSpPr>
          <p:cNvPr id="27717" name="Прямоугольник 40"/>
          <p:cNvSpPr>
            <a:spLocks noChangeArrowheads="1"/>
          </p:cNvSpPr>
          <p:nvPr/>
        </p:nvSpPr>
        <p:spPr bwMode="auto">
          <a:xfrm rot="5400000">
            <a:off x="250825" y="3536951"/>
            <a:ext cx="649287" cy="360362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Calibri" pitchFamily="34" charset="0"/>
              </a:rPr>
              <a:t> </a:t>
            </a:r>
            <a:endParaRPr lang="ru-RU"/>
          </a:p>
        </p:txBody>
      </p:sp>
      <p:sp>
        <p:nvSpPr>
          <p:cNvPr id="27718" name="Прямоугольник 40"/>
          <p:cNvSpPr>
            <a:spLocks noChangeArrowheads="1"/>
          </p:cNvSpPr>
          <p:nvPr/>
        </p:nvSpPr>
        <p:spPr bwMode="auto">
          <a:xfrm rot="5400000">
            <a:off x="250825" y="5697538"/>
            <a:ext cx="649288" cy="360362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Calibri" pitchFamily="34" charset="0"/>
              </a:rPr>
              <a:t> </a:t>
            </a:r>
            <a:endParaRPr lang="ru-RU"/>
          </a:p>
        </p:txBody>
      </p:sp>
      <p:sp>
        <p:nvSpPr>
          <p:cNvPr id="29804" name="Прямоугольник 40"/>
          <p:cNvSpPr/>
          <p:nvPr/>
        </p:nvSpPr>
        <p:spPr>
          <a:xfrm>
            <a:off x="1403350" y="6057900"/>
            <a:ext cx="649288" cy="36036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</a:rPr>
              <a:t> </a:t>
            </a:r>
            <a:endParaRPr lang="ru-RU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7720" name="Text Box 97"/>
          <p:cNvSpPr txBox="1">
            <a:spLocks noChangeArrowheads="1"/>
          </p:cNvSpPr>
          <p:nvPr/>
        </p:nvSpPr>
        <p:spPr bwMode="auto">
          <a:xfrm>
            <a:off x="3832225" y="32432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endParaRPr lang="ru-RU"/>
          </a:p>
        </p:txBody>
      </p:sp>
      <p:sp>
        <p:nvSpPr>
          <p:cNvPr id="27722" name="Text Box 74"/>
          <p:cNvSpPr txBox="1">
            <a:spLocks noChangeArrowheads="1"/>
          </p:cNvSpPr>
          <p:nvPr/>
        </p:nvSpPr>
        <p:spPr bwMode="auto">
          <a:xfrm>
            <a:off x="252413" y="74613"/>
            <a:ext cx="9936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/>
            <a:endParaRPr lang="ru-RU"/>
          </a:p>
        </p:txBody>
      </p:sp>
      <p:sp>
        <p:nvSpPr>
          <p:cNvPr id="27723" name="Rectangle 75"/>
          <p:cNvSpPr>
            <a:spLocks noChangeArrowheads="1"/>
          </p:cNvSpPr>
          <p:nvPr/>
        </p:nvSpPr>
        <p:spPr bwMode="auto">
          <a:xfrm>
            <a:off x="252413" y="38100"/>
            <a:ext cx="99361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latin typeface="Times New Roman" pitchFamily="18" charset="0"/>
              </a:rPr>
              <a:t>Пути движения транспортных средств к местам разгрузки/погрузки </a:t>
            </a:r>
          </a:p>
          <a:p>
            <a:pPr algn="ctr"/>
            <a:r>
              <a:rPr lang="ru-RU" sz="1400" b="1">
                <a:latin typeface="Times New Roman" pitchFamily="18" charset="0"/>
              </a:rPr>
              <a:t>и рекомендуемых безопасных путей передвижения детей по территории МБДОУ № 46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775" y="657225"/>
            <a:ext cx="9001125" cy="6040438"/>
          </a:xfrm>
          <a:prstGeom prst="rect">
            <a:avLst/>
          </a:prstGeom>
          <a:solidFill>
            <a:srgbClr val="CCCCFF"/>
          </a:solidFill>
          <a:ln w="9525">
            <a:solidFill>
              <a:srgbClr val="CCCCFF"/>
            </a:solidFill>
            <a:miter lim="800000"/>
            <a:headEnd/>
            <a:tailEnd/>
          </a:ln>
        </p:spPr>
      </p:pic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612775" y="512763"/>
            <a:ext cx="8999538" cy="711200"/>
          </a:xfrm>
          <a:prstGeom prst="rect">
            <a:avLst/>
          </a:prstGeom>
          <a:solidFill>
            <a:srgbClr val="DAD9D8"/>
          </a:solidFill>
          <a:ln w="9525">
            <a:solidFill>
              <a:srgbClr val="CCCC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08000" indent="-508000" algn="ctr" defTabSz="914400"/>
            <a:r>
              <a:rPr lang="ru-RU" b="1">
                <a:latin typeface="Times New Roman" pitchFamily="18" charset="0"/>
              </a:rPr>
              <a:t>План-схема расположения МБДОУ № 46, </a:t>
            </a:r>
          </a:p>
          <a:p>
            <a:pPr marL="508000" indent="-508000" algn="ctr" defTabSz="914400"/>
            <a:r>
              <a:rPr lang="ru-RU" b="1">
                <a:latin typeface="Times New Roman" pitchFamily="18" charset="0"/>
              </a:rPr>
              <a:t>пути движения транспортных средств и детей</a:t>
            </a:r>
            <a:r>
              <a:rPr lang="ru-RU"/>
              <a:t> 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612775" y="6273800"/>
            <a:ext cx="8999538" cy="431800"/>
          </a:xfrm>
          <a:prstGeom prst="rect">
            <a:avLst/>
          </a:prstGeom>
          <a:solidFill>
            <a:srgbClr val="DAD9D8"/>
          </a:solidFill>
          <a:ln w="9525">
            <a:solidFill>
              <a:srgbClr val="CC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2462</TotalTime>
  <Words>62</Words>
  <Application>Microsoft Office PowerPoint</Application>
  <PresentationFormat>Произвольный</PresentationFormat>
  <Paragraphs>27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13</vt:i4>
      </vt:variant>
      <vt:variant>
        <vt:lpstr>Заголовки слайдов</vt:lpstr>
      </vt:variant>
      <vt:variant>
        <vt:i4>3</vt:i4>
      </vt:variant>
    </vt:vector>
  </HeadingPairs>
  <TitlesOfParts>
    <vt:vector size="19" baseType="lpstr">
      <vt:lpstr>Arial</vt:lpstr>
      <vt:lpstr>Calibri</vt:lpstr>
      <vt:lpstr>Times New Roman</vt:lpstr>
      <vt:lpstr>Тема Office</vt:lpstr>
      <vt:lpstr>1_Тема Office</vt:lpstr>
      <vt:lpstr>1_Тема Office</vt:lpstr>
      <vt:lpstr>1_Тема Office</vt:lpstr>
      <vt:lpstr>1_Тема Office</vt:lpstr>
      <vt:lpstr>1_Тема Office</vt:lpstr>
      <vt:lpstr>1_Тема Office</vt:lpstr>
      <vt:lpstr>1_Тема Office</vt:lpstr>
      <vt:lpstr>1_Тема Office</vt:lpstr>
      <vt:lpstr>1_Тема Office</vt:lpstr>
      <vt:lpstr>1_Тема Office</vt:lpstr>
      <vt:lpstr>1_Тема Office</vt:lpstr>
      <vt:lpstr>1_Тема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Admin</cp:lastModifiedBy>
  <cp:revision>206</cp:revision>
  <cp:lastPrinted>2013-07-03T08:57:25Z</cp:lastPrinted>
  <dcterms:created xsi:type="dcterms:W3CDTF">2013-06-22T05:28:09Z</dcterms:created>
  <dcterms:modified xsi:type="dcterms:W3CDTF">2015-09-03T12:13:41Z</dcterms:modified>
</cp:coreProperties>
</file>