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EC6C6-0209-47B2-AD4F-8B337C8F03FB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CF4B-355C-4A1F-B991-C575DC82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CF4B-355C-4A1F-B991-C575DC8221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DC6E-DCE9-4DA0-A07D-DBA47854410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F901-7FB4-4ABE-8B6D-E3DDF266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Наши праздники</a:t>
            </a:r>
            <a:endParaRPr lang="ru-RU" sz="4000" dirty="0"/>
          </a:p>
        </p:txBody>
      </p:sp>
      <p:pic>
        <p:nvPicPr>
          <p:cNvPr id="5" name="Рисунок 4" descr="1493273961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2214578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1285860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День здоровья в гр. № 6</a:t>
            </a:r>
            <a:endParaRPr lang="ru-RU" sz="1600" dirty="0"/>
          </a:p>
        </p:txBody>
      </p:sp>
      <p:pic>
        <p:nvPicPr>
          <p:cNvPr id="9" name="Рисунок 8" descr="1493599597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143116"/>
            <a:ext cx="2714644" cy="3886200"/>
          </a:xfrm>
          <a:prstGeom prst="rect">
            <a:avLst/>
          </a:prstGeom>
        </p:spPr>
      </p:pic>
      <p:pic>
        <p:nvPicPr>
          <p:cNvPr id="10" name="Рисунок 9" descr="IMG_20170427_092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928803"/>
            <a:ext cx="250033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70530_105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857501" cy="3810002"/>
          </a:xfrm>
          <a:prstGeom prst="rect">
            <a:avLst/>
          </a:prstGeom>
        </p:spPr>
      </p:pic>
      <p:pic>
        <p:nvPicPr>
          <p:cNvPr id="4" name="Рисунок 3" descr="IMG_20170530_11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571876"/>
            <a:ext cx="2786082" cy="3143272"/>
          </a:xfrm>
          <a:prstGeom prst="rect">
            <a:avLst/>
          </a:prstGeom>
        </p:spPr>
      </p:pic>
      <p:pic>
        <p:nvPicPr>
          <p:cNvPr id="5" name="Рисунок 4" descr="IMG_20170530_114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4" y="214291"/>
            <a:ext cx="2928972" cy="3714776"/>
          </a:xfrm>
          <a:prstGeom prst="rect">
            <a:avLst/>
          </a:prstGeom>
        </p:spPr>
      </p:pic>
      <p:pic>
        <p:nvPicPr>
          <p:cNvPr id="7" name="Рисунок 6" descr="IMG_20170530_112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42852"/>
            <a:ext cx="285752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357166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Группы №№ 2, 8, 11</a:t>
            </a:r>
            <a:endParaRPr lang="ru-RU" sz="1600" dirty="0"/>
          </a:p>
        </p:txBody>
      </p:sp>
      <p:pic>
        <p:nvPicPr>
          <p:cNvPr id="5" name="Рисунок 4" descr="IMG_20170502_09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2357454" cy="3143272"/>
          </a:xfrm>
          <a:prstGeom prst="rect">
            <a:avLst/>
          </a:prstGeom>
        </p:spPr>
      </p:pic>
      <p:pic>
        <p:nvPicPr>
          <p:cNvPr id="7" name="Рисунок 6" descr="IMG_20170502_09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85794"/>
            <a:ext cx="2500330" cy="3143272"/>
          </a:xfrm>
          <a:prstGeom prst="rect">
            <a:avLst/>
          </a:prstGeom>
        </p:spPr>
      </p:pic>
      <p:pic>
        <p:nvPicPr>
          <p:cNvPr id="8" name="Рисунок 7" descr="IMG_20170502_091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785794"/>
            <a:ext cx="2428892" cy="3143272"/>
          </a:xfrm>
          <a:prstGeom prst="rect">
            <a:avLst/>
          </a:prstGeom>
        </p:spPr>
      </p:pic>
      <p:pic>
        <p:nvPicPr>
          <p:cNvPr id="10" name="Рисунок 9" descr="IMG_20170502_094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71942"/>
            <a:ext cx="2357454" cy="2643206"/>
          </a:xfrm>
          <a:prstGeom prst="rect">
            <a:avLst/>
          </a:prstGeom>
        </p:spPr>
      </p:pic>
      <p:pic>
        <p:nvPicPr>
          <p:cNvPr id="11" name="Рисунок 10" descr="IMG_20170502_094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000504"/>
            <a:ext cx="2500330" cy="2714644"/>
          </a:xfrm>
          <a:prstGeom prst="rect">
            <a:avLst/>
          </a:prstGeom>
        </p:spPr>
      </p:pic>
      <p:pic>
        <p:nvPicPr>
          <p:cNvPr id="12" name="Рисунок 11" descr="IMG_20170502_0948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071942"/>
            <a:ext cx="242889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3368139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2571768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571480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Маленькие  артисты</a:t>
            </a:r>
            <a:endParaRPr lang="ru-RU" sz="1600" dirty="0"/>
          </a:p>
        </p:txBody>
      </p:sp>
      <p:pic>
        <p:nvPicPr>
          <p:cNvPr id="6" name="Рисунок 5" descr="IMG_20170427_093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85926"/>
            <a:ext cx="2500330" cy="3286148"/>
          </a:xfrm>
          <a:prstGeom prst="rect">
            <a:avLst/>
          </a:prstGeom>
        </p:spPr>
      </p:pic>
      <p:pic>
        <p:nvPicPr>
          <p:cNvPr id="7" name="Рисунок 6" descr="SAM_7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714488"/>
            <a:ext cx="328614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714776" cy="3000396"/>
          </a:xfrm>
          <a:prstGeom prst="rect">
            <a:avLst/>
          </a:prstGeom>
        </p:spPr>
      </p:pic>
      <p:pic>
        <p:nvPicPr>
          <p:cNvPr id="6" name="Рисунок 5" descr="SAM_7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3857652" cy="3000396"/>
          </a:xfrm>
          <a:prstGeom prst="rect">
            <a:avLst/>
          </a:prstGeom>
        </p:spPr>
      </p:pic>
      <p:pic>
        <p:nvPicPr>
          <p:cNvPr id="7" name="Рисунок 6" descr="1493273961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57562"/>
            <a:ext cx="3571900" cy="3071834"/>
          </a:xfrm>
          <a:prstGeom prst="rect">
            <a:avLst/>
          </a:prstGeom>
        </p:spPr>
      </p:pic>
      <p:pic>
        <p:nvPicPr>
          <p:cNvPr id="10" name="Рисунок 9" descr="SAM_74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357562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857232"/>
            <a:ext cx="2759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Конкурс «Дошкольная радуга</a:t>
            </a:r>
            <a:endParaRPr lang="ru-RU" sz="1600" dirty="0"/>
          </a:p>
        </p:txBody>
      </p:sp>
      <p:pic>
        <p:nvPicPr>
          <p:cNvPr id="3" name="Рисунок 2" descr="IMG-20170417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357718" cy="3286148"/>
          </a:xfrm>
          <a:prstGeom prst="rect">
            <a:avLst/>
          </a:prstGeom>
        </p:spPr>
      </p:pic>
      <p:pic>
        <p:nvPicPr>
          <p:cNvPr id="4" name="Рисунок 3" descr="IMG-20170417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928934"/>
            <a:ext cx="435771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3929090" cy="285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78579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Конкурс солдатской песни</a:t>
            </a:r>
            <a:endParaRPr lang="ru-RU" sz="1600" dirty="0"/>
          </a:p>
        </p:txBody>
      </p:sp>
      <p:pic>
        <p:nvPicPr>
          <p:cNvPr id="4" name="Рисунок 3" descr="IMG_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58" y="1785926"/>
            <a:ext cx="4214842" cy="3000396"/>
          </a:xfrm>
          <a:prstGeom prst="rect">
            <a:avLst/>
          </a:prstGeom>
        </p:spPr>
      </p:pic>
      <p:pic>
        <p:nvPicPr>
          <p:cNvPr id="5" name="Рисунок 4" descr="IMG_1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4572032" cy="3333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785794"/>
            <a:ext cx="361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Развлечение по дорожному движению</a:t>
            </a:r>
            <a:endParaRPr lang="ru-RU" sz="1600" dirty="0"/>
          </a:p>
        </p:txBody>
      </p:sp>
      <p:pic>
        <p:nvPicPr>
          <p:cNvPr id="4" name="Рисунок 3" descr="IMG_20170517_11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3143272" cy="4143404"/>
          </a:xfrm>
          <a:prstGeom prst="rect">
            <a:avLst/>
          </a:prstGeom>
        </p:spPr>
      </p:pic>
      <p:pic>
        <p:nvPicPr>
          <p:cNvPr id="5" name="Рисунок 4" descr="IMG_20170517_111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35756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Наш выпускной</a:t>
            </a:r>
            <a:endParaRPr lang="ru-RU" sz="1800" dirty="0"/>
          </a:p>
        </p:txBody>
      </p:sp>
      <p:pic>
        <p:nvPicPr>
          <p:cNvPr id="3" name="Рисунок 2" descr="IMG_20170525_111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2571768" cy="3286148"/>
          </a:xfrm>
          <a:prstGeom prst="rect">
            <a:avLst/>
          </a:prstGeom>
        </p:spPr>
      </p:pic>
      <p:pic>
        <p:nvPicPr>
          <p:cNvPr id="4" name="Рисунок 3" descr="IMG_20170526_10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571744"/>
            <a:ext cx="2857520" cy="3857652"/>
          </a:xfrm>
          <a:prstGeom prst="rect">
            <a:avLst/>
          </a:prstGeom>
        </p:spPr>
      </p:pic>
      <p:pic>
        <p:nvPicPr>
          <p:cNvPr id="5" name="Рисунок 4" descr="IMG_20170526_101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142984"/>
            <a:ext cx="264318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Зарница</a:t>
            </a:r>
            <a:endParaRPr lang="ru-RU" sz="1800" dirty="0"/>
          </a:p>
        </p:txBody>
      </p:sp>
      <p:pic>
        <p:nvPicPr>
          <p:cNvPr id="3" name="Рисунок 2" descr="IMG_20170530_104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2928958" cy="3643338"/>
          </a:xfrm>
          <a:prstGeom prst="rect">
            <a:avLst/>
          </a:prstGeom>
        </p:spPr>
      </p:pic>
      <p:pic>
        <p:nvPicPr>
          <p:cNvPr id="4" name="Рисунок 3" descr="IMG_20170530_105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071678"/>
            <a:ext cx="2857520" cy="3929090"/>
          </a:xfrm>
          <a:prstGeom prst="rect">
            <a:avLst/>
          </a:prstGeom>
        </p:spPr>
      </p:pic>
      <p:pic>
        <p:nvPicPr>
          <p:cNvPr id="5" name="Рисунок 4" descr="IMG_20170530_112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84"/>
            <a:ext cx="2928958" cy="3929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Наши праздники</vt:lpstr>
      <vt:lpstr>Слайд 2</vt:lpstr>
      <vt:lpstr>Слайд 3</vt:lpstr>
      <vt:lpstr>Слайд 4</vt:lpstr>
      <vt:lpstr>Слайд 5</vt:lpstr>
      <vt:lpstr>Слайд 6</vt:lpstr>
      <vt:lpstr>Слайд 7</vt:lpstr>
      <vt:lpstr>Наш выпускной</vt:lpstr>
      <vt:lpstr>Зарница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праздники</dc:title>
  <dc:creator>Home</dc:creator>
  <cp:lastModifiedBy>Home</cp:lastModifiedBy>
  <cp:revision>10</cp:revision>
  <dcterms:created xsi:type="dcterms:W3CDTF">2017-05-04T19:29:29Z</dcterms:created>
  <dcterms:modified xsi:type="dcterms:W3CDTF">2017-06-03T08:28:56Z</dcterms:modified>
</cp:coreProperties>
</file>