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57" r:id="rId5"/>
    <p:sldId id="258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376EF-652B-4A56-BE2D-AA1DAE0F8537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0D938-D2E9-4487-8BEF-F99E8E3E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376EF-652B-4A56-BE2D-AA1DAE0F8537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0D938-D2E9-4487-8BEF-F99E8E3E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376EF-652B-4A56-BE2D-AA1DAE0F8537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0D938-D2E9-4487-8BEF-F99E8E3E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376EF-652B-4A56-BE2D-AA1DAE0F8537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0D938-D2E9-4487-8BEF-F99E8E3E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376EF-652B-4A56-BE2D-AA1DAE0F8537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0D938-D2E9-4487-8BEF-F99E8E3E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376EF-652B-4A56-BE2D-AA1DAE0F8537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0D938-D2E9-4487-8BEF-F99E8E3E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376EF-652B-4A56-BE2D-AA1DAE0F8537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0D938-D2E9-4487-8BEF-F99E8E3E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376EF-652B-4A56-BE2D-AA1DAE0F8537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0D938-D2E9-4487-8BEF-F99E8E3E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376EF-652B-4A56-BE2D-AA1DAE0F8537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0D938-D2E9-4487-8BEF-F99E8E3E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376EF-652B-4A56-BE2D-AA1DAE0F8537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0D938-D2E9-4487-8BEF-F99E8E3E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376EF-652B-4A56-BE2D-AA1DAE0F8537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0D938-D2E9-4487-8BEF-F99E8E3EF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5376EF-652B-4A56-BE2D-AA1DAE0F8537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10D938-D2E9-4487-8BEF-F99E8E3EF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Наша музыкальная жизнь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Будни и праздники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Учимся играть </a:t>
            </a:r>
            <a:br>
              <a:rPr lang="ru-RU" sz="2000" dirty="0" smtClean="0"/>
            </a:br>
            <a:r>
              <a:rPr lang="ru-RU" sz="2000" dirty="0" smtClean="0"/>
              <a:t>на ложках</a:t>
            </a:r>
            <a:endParaRPr lang="ru-RU" sz="2000" dirty="0"/>
          </a:p>
        </p:txBody>
      </p:sp>
      <p:pic>
        <p:nvPicPr>
          <p:cNvPr id="4" name="Содержимое 3" descr="IMG_20170918_155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3140869" cy="4187825"/>
          </a:xfrm>
        </p:spPr>
      </p:pic>
      <p:pic>
        <p:nvPicPr>
          <p:cNvPr id="8" name="Рисунок 7" descr="IMG-20171027-WA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714488"/>
            <a:ext cx="4929222" cy="314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2198" y="1000108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Первое </a:t>
            </a:r>
          </a:p>
          <a:p>
            <a:r>
              <a:rPr lang="ru-RU" dirty="0" smtClean="0"/>
              <a:t>выступление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Осенний</a:t>
            </a:r>
            <a:br>
              <a:rPr lang="ru-RU" sz="2400" dirty="0" smtClean="0"/>
            </a:br>
            <a:r>
              <a:rPr lang="ru-RU" sz="2400" dirty="0" smtClean="0"/>
              <a:t>праздник</a:t>
            </a:r>
            <a:endParaRPr lang="ru-RU" sz="2400" dirty="0"/>
          </a:p>
        </p:txBody>
      </p:sp>
      <p:pic>
        <p:nvPicPr>
          <p:cNvPr id="4" name="Содержимое 3" descr="IMG-20171027-WA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500043"/>
            <a:ext cx="4714907" cy="2786082"/>
          </a:xfrm>
        </p:spPr>
      </p:pic>
      <p:pic>
        <p:nvPicPr>
          <p:cNvPr id="5" name="Рисунок 4" descr="IMG-20171027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429000"/>
            <a:ext cx="4429156" cy="2527101"/>
          </a:xfrm>
          <a:prstGeom prst="rect">
            <a:avLst/>
          </a:prstGeom>
        </p:spPr>
      </p:pic>
      <p:pic>
        <p:nvPicPr>
          <p:cNvPr id="6" name="Рисунок 5" descr="IMG-20171027-WA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500042"/>
            <a:ext cx="2071703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636"/>
            <a:ext cx="8183880" cy="105156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Гости</a:t>
            </a:r>
            <a:br>
              <a:rPr lang="ru-RU" sz="1800" dirty="0" smtClean="0"/>
            </a:br>
            <a:r>
              <a:rPr lang="ru-RU" sz="1800" dirty="0" smtClean="0"/>
              <a:t>праздников</a:t>
            </a:r>
            <a:endParaRPr lang="ru-RU" sz="1800" dirty="0"/>
          </a:p>
        </p:txBody>
      </p:sp>
      <p:pic>
        <p:nvPicPr>
          <p:cNvPr id="5" name="Содержимое 4" descr="IMG_20171024_10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571481"/>
            <a:ext cx="2286016" cy="2786082"/>
          </a:xfrm>
        </p:spPr>
      </p:pic>
      <p:pic>
        <p:nvPicPr>
          <p:cNvPr id="6" name="Рисунок 5" descr="IMG-20171027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642918"/>
            <a:ext cx="2500330" cy="3571900"/>
          </a:xfrm>
          <a:prstGeom prst="rect">
            <a:avLst/>
          </a:prstGeom>
        </p:spPr>
      </p:pic>
      <p:pic>
        <p:nvPicPr>
          <p:cNvPr id="8" name="Рисунок 7" descr="IMG-20171027-WA0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285860"/>
            <a:ext cx="2714644" cy="4357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6578" y="857232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певица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Танцуем, играем, выступаем</a:t>
            </a:r>
            <a:endParaRPr lang="ru-RU" sz="2000" dirty="0"/>
          </a:p>
        </p:txBody>
      </p:sp>
      <p:pic>
        <p:nvPicPr>
          <p:cNvPr id="4" name="Содержимое 3" descr="IMG-20171027-WA0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00042"/>
            <a:ext cx="4000528" cy="2286016"/>
          </a:xfrm>
        </p:spPr>
      </p:pic>
      <p:pic>
        <p:nvPicPr>
          <p:cNvPr id="5" name="Рисунок 4" descr="IMG-20171027-WA0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500042"/>
            <a:ext cx="3682994" cy="2214578"/>
          </a:xfrm>
          <a:prstGeom prst="rect">
            <a:avLst/>
          </a:prstGeom>
        </p:spPr>
      </p:pic>
      <p:pic>
        <p:nvPicPr>
          <p:cNvPr id="6" name="Рисунок 5" descr="IMG-20171027-WA0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000372"/>
            <a:ext cx="3571900" cy="2035983"/>
          </a:xfrm>
          <a:prstGeom prst="rect">
            <a:avLst/>
          </a:prstGeom>
        </p:spPr>
      </p:pic>
      <p:pic>
        <p:nvPicPr>
          <p:cNvPr id="7" name="Рисунок 6" descr="IMG-20171129-WA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928935"/>
            <a:ext cx="428628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Ах, Новый год !</a:t>
            </a:r>
            <a:endParaRPr lang="ru-RU" sz="1800" dirty="0"/>
          </a:p>
        </p:txBody>
      </p:sp>
      <p:pic>
        <p:nvPicPr>
          <p:cNvPr id="4" name="Содержимое 3" descr="IMG-20171226-WA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4143404" cy="2714644"/>
          </a:xfrm>
        </p:spPr>
      </p:pic>
      <p:pic>
        <p:nvPicPr>
          <p:cNvPr id="5" name="Рисунок 4" descr="IMG-20171226-WA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214686"/>
            <a:ext cx="4286280" cy="27860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Здравствуй, Дед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Здравствуй, Дед Мороз!</a:t>
            </a:r>
            <a:endParaRPr lang="ru-RU" sz="1800" dirty="0"/>
          </a:p>
        </p:txBody>
      </p:sp>
      <p:pic>
        <p:nvPicPr>
          <p:cNvPr id="4" name="Содержимое 3" descr="IMG-20171226-WA0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3"/>
            <a:ext cx="4643470" cy="3000396"/>
          </a:xfrm>
        </p:spPr>
      </p:pic>
      <p:pic>
        <p:nvPicPr>
          <p:cNvPr id="5" name="Рисунок 4" descr="IMG-20171226-WA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143248"/>
            <a:ext cx="4429156" cy="27860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183880" cy="105156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Летние забавы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857232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День Нептуна</a:t>
            </a:r>
            <a:endParaRPr lang="ru-RU" dirty="0"/>
          </a:p>
        </p:txBody>
      </p:sp>
      <p:pic>
        <p:nvPicPr>
          <p:cNvPr id="6" name="Рисунок 5" descr="IMG_20170810_105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285992"/>
            <a:ext cx="2500312" cy="3333750"/>
          </a:xfrm>
          <a:prstGeom prst="rect">
            <a:avLst/>
          </a:prstGeom>
        </p:spPr>
      </p:pic>
      <p:pic>
        <p:nvPicPr>
          <p:cNvPr id="7" name="Рисунок 6" descr="IMG_20170810_105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357298"/>
            <a:ext cx="2411015" cy="3357586"/>
          </a:xfrm>
          <a:prstGeom prst="rect">
            <a:avLst/>
          </a:prstGeom>
        </p:spPr>
      </p:pic>
      <p:pic>
        <p:nvPicPr>
          <p:cNvPr id="9" name="Содержимое 8" descr="IMG_20170810_10572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1401720"/>
            <a:ext cx="2571768" cy="34290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Игры с пиратами</a:t>
            </a:r>
            <a:endParaRPr lang="ru-RU" sz="2000" dirty="0"/>
          </a:p>
        </p:txBody>
      </p:sp>
      <p:pic>
        <p:nvPicPr>
          <p:cNvPr id="5" name="Содержимое 4" descr="IMG_20170810_111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2500331" cy="3214709"/>
          </a:xfrm>
        </p:spPr>
      </p:pic>
      <p:pic>
        <p:nvPicPr>
          <p:cNvPr id="6" name="Рисунок 5" descr="IMG_20170810_105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714356"/>
            <a:ext cx="3000397" cy="4214842"/>
          </a:xfrm>
          <a:prstGeom prst="rect">
            <a:avLst/>
          </a:prstGeom>
        </p:spPr>
      </p:pic>
      <p:pic>
        <p:nvPicPr>
          <p:cNvPr id="7" name="Рисунок 6" descr="IMG_20170810_111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571480"/>
            <a:ext cx="25717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Учим новогодние танцы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Скоро Новый год!</a:t>
            </a:r>
            <a:endParaRPr lang="ru-RU" sz="2000" dirty="0"/>
          </a:p>
        </p:txBody>
      </p:sp>
      <p:pic>
        <p:nvPicPr>
          <p:cNvPr id="4" name="Рисунок 3" descr="IMG_20171212_091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2643206" cy="3786214"/>
          </a:xfrm>
          <a:prstGeom prst="rect">
            <a:avLst/>
          </a:prstGeom>
        </p:spPr>
      </p:pic>
      <p:pic>
        <p:nvPicPr>
          <p:cNvPr id="6" name="Рисунок 5" descr="IMG_20171212_094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285860"/>
            <a:ext cx="2714644" cy="3500462"/>
          </a:xfrm>
          <a:prstGeom prst="rect">
            <a:avLst/>
          </a:prstGeom>
        </p:spPr>
      </p:pic>
      <p:pic>
        <p:nvPicPr>
          <p:cNvPr id="7" name="Рисунок 6" descr="IMG_20171212_103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714356"/>
            <a:ext cx="2714608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Самые меткие</a:t>
            </a:r>
            <a:endParaRPr lang="ru-RU" sz="2000" dirty="0"/>
          </a:p>
        </p:txBody>
      </p:sp>
      <p:pic>
        <p:nvPicPr>
          <p:cNvPr id="4" name="Содержимое 3" descr="IMG_20170823_092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2712241" cy="3616321"/>
          </a:xfrm>
        </p:spPr>
      </p:pic>
      <p:pic>
        <p:nvPicPr>
          <p:cNvPr id="5" name="Рисунок 4" descr="IMG_20170825_094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000240"/>
            <a:ext cx="2571768" cy="3714776"/>
          </a:xfrm>
          <a:prstGeom prst="rect">
            <a:avLst/>
          </a:prstGeom>
        </p:spPr>
      </p:pic>
      <p:pic>
        <p:nvPicPr>
          <p:cNvPr id="6" name="Рисунок 5" descr="IMG_20170825_0959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786058"/>
            <a:ext cx="2714608" cy="3429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8082" y="1000108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Цирк </a:t>
            </a:r>
          </a:p>
          <a:p>
            <a:r>
              <a:rPr lang="ru-RU" dirty="0" smtClean="0"/>
              <a:t>приехал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Танцы и фокусы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Играем вместе</a:t>
            </a:r>
            <a:endParaRPr lang="ru-RU" sz="2000" dirty="0"/>
          </a:p>
        </p:txBody>
      </p:sp>
      <p:pic>
        <p:nvPicPr>
          <p:cNvPr id="4" name="Рисунок 3" descr="IMG_20170825_095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000108"/>
            <a:ext cx="2518190" cy="3500462"/>
          </a:xfrm>
          <a:prstGeom prst="rect">
            <a:avLst/>
          </a:prstGeom>
        </p:spPr>
      </p:pic>
      <p:pic>
        <p:nvPicPr>
          <p:cNvPr id="5" name="Рисунок 4" descr="IMG_20170825_100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571612"/>
            <a:ext cx="2589610" cy="3452813"/>
          </a:xfrm>
          <a:prstGeom prst="rect">
            <a:avLst/>
          </a:prstGeom>
        </p:spPr>
      </p:pic>
      <p:pic>
        <p:nvPicPr>
          <p:cNvPr id="6" name="Рисунок 5" descr="IMG_20170825_101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142984"/>
            <a:ext cx="2678907" cy="36671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Строим новый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детский сад</a:t>
            </a:r>
            <a:endParaRPr lang="ru-RU" sz="2000" dirty="0">
              <a:effectLst/>
            </a:endParaRPr>
          </a:p>
        </p:txBody>
      </p:sp>
      <p:pic>
        <p:nvPicPr>
          <p:cNvPr id="5" name="Содержимое 4" descr="IMG_20170914_114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571481"/>
            <a:ext cx="2355051" cy="3143272"/>
          </a:xfrm>
        </p:spPr>
      </p:pic>
      <p:sp>
        <p:nvSpPr>
          <p:cNvPr id="6" name="TextBox 5"/>
          <p:cNvSpPr txBox="1"/>
          <p:nvPr/>
        </p:nvSpPr>
        <p:spPr>
          <a:xfrm>
            <a:off x="571472" y="500042"/>
            <a:ext cx="183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День города</a:t>
            </a:r>
            <a:endParaRPr lang="ru-RU" sz="2000" dirty="0"/>
          </a:p>
        </p:txBody>
      </p:sp>
      <p:pic>
        <p:nvPicPr>
          <p:cNvPr id="7" name="Рисунок 6" descr="IMG_20170914_115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1300" y="571480"/>
            <a:ext cx="2312336" cy="2928958"/>
          </a:xfrm>
          <a:prstGeom prst="rect">
            <a:avLst/>
          </a:prstGeom>
        </p:spPr>
      </p:pic>
      <p:pic>
        <p:nvPicPr>
          <p:cNvPr id="8" name="Рисунок 7" descr="IMG_20170914_120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928670"/>
            <a:ext cx="2786082" cy="3643338"/>
          </a:xfrm>
          <a:prstGeom prst="rect">
            <a:avLst/>
          </a:prstGeom>
        </p:spPr>
      </p:pic>
      <p:pic>
        <p:nvPicPr>
          <p:cNvPr id="9" name="Рисунок 8" descr="IMG_20170914_122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571876"/>
            <a:ext cx="2214578" cy="2714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72330" y="4357694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Рисуем герб</a:t>
            </a:r>
          </a:p>
          <a:p>
            <a:r>
              <a:rPr lang="ru-RU" dirty="0" smtClean="0"/>
              <a:t>города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</TotalTime>
  <Words>56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Наша музыкальная жизнь</vt:lpstr>
      <vt:lpstr>Ах, Новый год !</vt:lpstr>
      <vt:lpstr>Здравствуй, Дед                Здравствуй, Дед Мороз!</vt:lpstr>
      <vt:lpstr>Летние забавы</vt:lpstr>
      <vt:lpstr>Игры с пиратами</vt:lpstr>
      <vt:lpstr>Учим новогодние танцы</vt:lpstr>
      <vt:lpstr>Самые меткие</vt:lpstr>
      <vt:lpstr>Танцы и фокусы</vt:lpstr>
      <vt:lpstr>Строим новый  детский сад</vt:lpstr>
      <vt:lpstr>Учимся играть  на ложках</vt:lpstr>
      <vt:lpstr>Осенний праздник</vt:lpstr>
      <vt:lpstr>Гости праздников</vt:lpstr>
      <vt:lpstr>Танцуем, играем, выступаем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музыкальная жизнь</dc:title>
  <dc:creator>Home</dc:creator>
  <cp:lastModifiedBy>Home</cp:lastModifiedBy>
  <cp:revision>10</cp:revision>
  <dcterms:created xsi:type="dcterms:W3CDTF">2017-12-01T18:13:14Z</dcterms:created>
  <dcterms:modified xsi:type="dcterms:W3CDTF">2018-01-04T15:18:00Z</dcterms:modified>
</cp:coreProperties>
</file>